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5.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6.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7.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8.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9.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4"/>
  </p:notesMasterIdLst>
  <p:handoutMasterIdLst>
    <p:handoutMasterId r:id="rId25"/>
  </p:handoutMasterIdLst>
  <p:sldIdLst>
    <p:sldId id="287" r:id="rId2"/>
    <p:sldId id="288" r:id="rId3"/>
    <p:sldId id="290" r:id="rId4"/>
    <p:sldId id="316" r:id="rId5"/>
    <p:sldId id="294" r:id="rId6"/>
    <p:sldId id="297" r:id="rId7"/>
    <p:sldId id="298" r:id="rId8"/>
    <p:sldId id="295" r:id="rId9"/>
    <p:sldId id="299" r:id="rId10"/>
    <p:sldId id="301" r:id="rId11"/>
    <p:sldId id="312" r:id="rId12"/>
    <p:sldId id="289" r:id="rId13"/>
    <p:sldId id="305" r:id="rId14"/>
    <p:sldId id="308" r:id="rId15"/>
    <p:sldId id="310" r:id="rId16"/>
    <p:sldId id="311" r:id="rId17"/>
    <p:sldId id="292" r:id="rId18"/>
    <p:sldId id="315" r:id="rId19"/>
    <p:sldId id="296" r:id="rId20"/>
    <p:sldId id="300" r:id="rId21"/>
    <p:sldId id="317" r:id="rId22"/>
    <p:sldId id="302" r:id="rId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3474"/>
    <p:restoredTop sz="98046" autoAdjust="0"/>
  </p:normalViewPr>
  <p:slideViewPr>
    <p:cSldViewPr snapToGrid="0" snapToObjects="1">
      <p:cViewPr>
        <p:scale>
          <a:sx n="70" d="100"/>
          <a:sy n="70" d="100"/>
        </p:scale>
        <p:origin x="-1152" y="-15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A8959DC-BEFB-F945-A3C0-69E53AA2C30A}" type="doc">
      <dgm:prSet loTypeId="urn:microsoft.com/office/officeart/2005/8/layout/matrix3" loCatId="" qsTypeId="urn:microsoft.com/office/officeart/2005/8/quickstyle/simple4" qsCatId="simple" csTypeId="urn:microsoft.com/office/officeart/2005/8/colors/accent1_2" csCatId="accent1" phldr="1"/>
      <dgm:spPr/>
      <dgm:t>
        <a:bodyPr/>
        <a:lstStyle/>
        <a:p>
          <a:endParaRPr lang="en-US"/>
        </a:p>
      </dgm:t>
    </dgm:pt>
    <dgm:pt modelId="{68601C55-0F25-E341-9766-257CC1DE945B}">
      <dgm:prSet phldrT="[Text]"/>
      <dgm:spPr/>
      <dgm:t>
        <a:bodyPr/>
        <a:lstStyle/>
        <a:p>
          <a:r>
            <a:rPr lang="vi-VN" dirty="0" smtClean="0"/>
            <a:t>Phát triển</a:t>
          </a:r>
          <a:endParaRPr lang="en-US" dirty="0"/>
        </a:p>
      </dgm:t>
    </dgm:pt>
    <dgm:pt modelId="{67AC874E-5B14-6A4B-8352-A7401E8D0086}" type="parTrans" cxnId="{2334324E-38F4-4946-B51E-D8AC215A88E6}">
      <dgm:prSet/>
      <dgm:spPr/>
      <dgm:t>
        <a:bodyPr/>
        <a:lstStyle/>
        <a:p>
          <a:endParaRPr lang="en-US"/>
        </a:p>
      </dgm:t>
    </dgm:pt>
    <dgm:pt modelId="{E2180CC9-CC23-3843-8589-DCF5F7D55FAE}" type="sibTrans" cxnId="{2334324E-38F4-4946-B51E-D8AC215A88E6}">
      <dgm:prSet/>
      <dgm:spPr/>
      <dgm:t>
        <a:bodyPr/>
        <a:lstStyle/>
        <a:p>
          <a:endParaRPr lang="en-US"/>
        </a:p>
      </dgm:t>
    </dgm:pt>
    <dgm:pt modelId="{81C2ED7B-3025-0B43-85D3-1B15FE413167}">
      <dgm:prSet phldrT="[Text]"/>
      <dgm:spPr/>
      <dgm:t>
        <a:bodyPr/>
        <a:lstStyle/>
        <a:p>
          <a:r>
            <a:rPr lang="vi-VN" dirty="0" smtClean="0"/>
            <a:t>Chết dần</a:t>
          </a:r>
          <a:endParaRPr lang="en-US" dirty="0"/>
        </a:p>
      </dgm:t>
    </dgm:pt>
    <dgm:pt modelId="{969B1A78-55A5-EC4C-89F3-20AF635714DF}" type="parTrans" cxnId="{47C273CC-C754-5A42-8CB2-C482FA513D50}">
      <dgm:prSet/>
      <dgm:spPr/>
      <dgm:t>
        <a:bodyPr/>
        <a:lstStyle/>
        <a:p>
          <a:endParaRPr lang="en-US"/>
        </a:p>
      </dgm:t>
    </dgm:pt>
    <dgm:pt modelId="{7CD586B9-F181-114D-A0E1-544EB2F72ECA}" type="sibTrans" cxnId="{47C273CC-C754-5A42-8CB2-C482FA513D50}">
      <dgm:prSet/>
      <dgm:spPr/>
      <dgm:t>
        <a:bodyPr/>
        <a:lstStyle/>
        <a:p>
          <a:endParaRPr lang="en-US"/>
        </a:p>
      </dgm:t>
    </dgm:pt>
    <dgm:pt modelId="{00021FA3-6A79-CE40-A168-38D8C533C24D}">
      <dgm:prSet phldrT="[Text]"/>
      <dgm:spPr/>
      <dgm:t>
        <a:bodyPr/>
        <a:lstStyle/>
        <a:p>
          <a:r>
            <a:rPr lang="vi-VN" dirty="0" smtClean="0"/>
            <a:t>Sống sót</a:t>
          </a:r>
          <a:endParaRPr lang="en-US" dirty="0"/>
        </a:p>
      </dgm:t>
    </dgm:pt>
    <dgm:pt modelId="{1C5C68CD-1F1B-D748-B0C1-F13829213A61}" type="parTrans" cxnId="{8116EED4-89D7-2647-ABF6-006EAAE3C840}">
      <dgm:prSet/>
      <dgm:spPr/>
      <dgm:t>
        <a:bodyPr/>
        <a:lstStyle/>
        <a:p>
          <a:endParaRPr lang="en-US"/>
        </a:p>
      </dgm:t>
    </dgm:pt>
    <dgm:pt modelId="{8579910C-44D3-0143-8401-C0CB23FFE7B5}" type="sibTrans" cxnId="{8116EED4-89D7-2647-ABF6-006EAAE3C840}">
      <dgm:prSet/>
      <dgm:spPr/>
      <dgm:t>
        <a:bodyPr/>
        <a:lstStyle/>
        <a:p>
          <a:endParaRPr lang="en-US"/>
        </a:p>
      </dgm:t>
    </dgm:pt>
    <dgm:pt modelId="{8657E796-0A31-1F4F-90E1-728EE29DEE52}">
      <dgm:prSet phldrT="[Text]"/>
      <dgm:spPr/>
      <dgm:t>
        <a:bodyPr/>
        <a:lstStyle/>
        <a:p>
          <a:r>
            <a:rPr lang="vi-VN" dirty="0" smtClean="0"/>
            <a:t>Chết nhanh chóng</a:t>
          </a:r>
          <a:endParaRPr lang="en-US" dirty="0"/>
        </a:p>
      </dgm:t>
    </dgm:pt>
    <dgm:pt modelId="{4130BEDA-1A95-B54F-B921-8BEA71906DAA}" type="parTrans" cxnId="{DE45E590-1EB7-5843-94E4-7CA7E23AB228}">
      <dgm:prSet/>
      <dgm:spPr/>
      <dgm:t>
        <a:bodyPr/>
        <a:lstStyle/>
        <a:p>
          <a:endParaRPr lang="en-US"/>
        </a:p>
      </dgm:t>
    </dgm:pt>
    <dgm:pt modelId="{EC6ACCBA-F275-0748-AC08-C79BFAED6BEE}" type="sibTrans" cxnId="{DE45E590-1EB7-5843-94E4-7CA7E23AB228}">
      <dgm:prSet/>
      <dgm:spPr/>
      <dgm:t>
        <a:bodyPr/>
        <a:lstStyle/>
        <a:p>
          <a:endParaRPr lang="en-US"/>
        </a:p>
      </dgm:t>
    </dgm:pt>
    <dgm:pt modelId="{93B2DCEC-AFD7-8249-8CA6-75C2A79B58AE}" type="pres">
      <dgm:prSet presAssocID="{DA8959DC-BEFB-F945-A3C0-69E53AA2C30A}" presName="matrix" presStyleCnt="0">
        <dgm:presLayoutVars>
          <dgm:chMax val="1"/>
          <dgm:dir/>
          <dgm:resizeHandles val="exact"/>
        </dgm:presLayoutVars>
      </dgm:prSet>
      <dgm:spPr/>
      <dgm:t>
        <a:bodyPr/>
        <a:lstStyle/>
        <a:p>
          <a:endParaRPr lang="en-US"/>
        </a:p>
      </dgm:t>
    </dgm:pt>
    <dgm:pt modelId="{DB453479-3064-6B41-A54E-B7E2E76908BF}" type="pres">
      <dgm:prSet presAssocID="{DA8959DC-BEFB-F945-A3C0-69E53AA2C30A}" presName="diamond" presStyleLbl="bgShp" presStyleIdx="0" presStyleCnt="1"/>
      <dgm:spPr/>
    </dgm:pt>
    <dgm:pt modelId="{6AD2EEFE-4B0A-E84E-A2B7-F7BDAF61CEDC}" type="pres">
      <dgm:prSet presAssocID="{DA8959DC-BEFB-F945-A3C0-69E53AA2C30A}" presName="quad1" presStyleLbl="node1" presStyleIdx="0" presStyleCnt="4">
        <dgm:presLayoutVars>
          <dgm:chMax val="0"/>
          <dgm:chPref val="0"/>
          <dgm:bulletEnabled val="1"/>
        </dgm:presLayoutVars>
      </dgm:prSet>
      <dgm:spPr/>
      <dgm:t>
        <a:bodyPr/>
        <a:lstStyle/>
        <a:p>
          <a:endParaRPr lang="en-US"/>
        </a:p>
      </dgm:t>
    </dgm:pt>
    <dgm:pt modelId="{C7DBA0E8-8980-AE49-82CB-2218BE3A65D3}" type="pres">
      <dgm:prSet presAssocID="{DA8959DC-BEFB-F945-A3C0-69E53AA2C30A}" presName="quad2" presStyleLbl="node1" presStyleIdx="1" presStyleCnt="4">
        <dgm:presLayoutVars>
          <dgm:chMax val="0"/>
          <dgm:chPref val="0"/>
          <dgm:bulletEnabled val="1"/>
        </dgm:presLayoutVars>
      </dgm:prSet>
      <dgm:spPr/>
      <dgm:t>
        <a:bodyPr/>
        <a:lstStyle/>
        <a:p>
          <a:endParaRPr lang="en-US"/>
        </a:p>
      </dgm:t>
    </dgm:pt>
    <dgm:pt modelId="{AF36E3F5-74A9-6A4C-873C-B4925D763A11}" type="pres">
      <dgm:prSet presAssocID="{DA8959DC-BEFB-F945-A3C0-69E53AA2C30A}" presName="quad3" presStyleLbl="node1" presStyleIdx="2" presStyleCnt="4">
        <dgm:presLayoutVars>
          <dgm:chMax val="0"/>
          <dgm:chPref val="0"/>
          <dgm:bulletEnabled val="1"/>
        </dgm:presLayoutVars>
      </dgm:prSet>
      <dgm:spPr/>
      <dgm:t>
        <a:bodyPr/>
        <a:lstStyle/>
        <a:p>
          <a:endParaRPr lang="en-US"/>
        </a:p>
      </dgm:t>
    </dgm:pt>
    <dgm:pt modelId="{97756E61-08D0-6C46-9D61-55A541BEEB33}" type="pres">
      <dgm:prSet presAssocID="{DA8959DC-BEFB-F945-A3C0-69E53AA2C30A}" presName="quad4" presStyleLbl="node1" presStyleIdx="3" presStyleCnt="4">
        <dgm:presLayoutVars>
          <dgm:chMax val="0"/>
          <dgm:chPref val="0"/>
          <dgm:bulletEnabled val="1"/>
        </dgm:presLayoutVars>
      </dgm:prSet>
      <dgm:spPr/>
      <dgm:t>
        <a:bodyPr/>
        <a:lstStyle/>
        <a:p>
          <a:endParaRPr lang="en-US"/>
        </a:p>
      </dgm:t>
    </dgm:pt>
  </dgm:ptLst>
  <dgm:cxnLst>
    <dgm:cxn modelId="{2334324E-38F4-4946-B51E-D8AC215A88E6}" srcId="{DA8959DC-BEFB-F945-A3C0-69E53AA2C30A}" destId="{68601C55-0F25-E341-9766-257CC1DE945B}" srcOrd="0" destOrd="0" parTransId="{67AC874E-5B14-6A4B-8352-A7401E8D0086}" sibTransId="{E2180CC9-CC23-3843-8589-DCF5F7D55FAE}"/>
    <dgm:cxn modelId="{DE45E590-1EB7-5843-94E4-7CA7E23AB228}" srcId="{DA8959DC-BEFB-F945-A3C0-69E53AA2C30A}" destId="{8657E796-0A31-1F4F-90E1-728EE29DEE52}" srcOrd="3" destOrd="0" parTransId="{4130BEDA-1A95-B54F-B921-8BEA71906DAA}" sibTransId="{EC6ACCBA-F275-0748-AC08-C79BFAED6BEE}"/>
    <dgm:cxn modelId="{8116EED4-89D7-2647-ABF6-006EAAE3C840}" srcId="{DA8959DC-BEFB-F945-A3C0-69E53AA2C30A}" destId="{00021FA3-6A79-CE40-A168-38D8C533C24D}" srcOrd="2" destOrd="0" parTransId="{1C5C68CD-1F1B-D748-B0C1-F13829213A61}" sibTransId="{8579910C-44D3-0143-8401-C0CB23FFE7B5}"/>
    <dgm:cxn modelId="{E93B17FA-5B66-0B4A-A672-6137C28F64A2}" type="presOf" srcId="{68601C55-0F25-E341-9766-257CC1DE945B}" destId="{6AD2EEFE-4B0A-E84E-A2B7-F7BDAF61CEDC}" srcOrd="0" destOrd="0" presId="urn:microsoft.com/office/officeart/2005/8/layout/matrix3"/>
    <dgm:cxn modelId="{47C273CC-C754-5A42-8CB2-C482FA513D50}" srcId="{DA8959DC-BEFB-F945-A3C0-69E53AA2C30A}" destId="{81C2ED7B-3025-0B43-85D3-1B15FE413167}" srcOrd="1" destOrd="0" parTransId="{969B1A78-55A5-EC4C-89F3-20AF635714DF}" sibTransId="{7CD586B9-F181-114D-A0E1-544EB2F72ECA}"/>
    <dgm:cxn modelId="{4A9833F1-636C-9444-B113-FB0A1EA59B34}" type="presOf" srcId="{00021FA3-6A79-CE40-A168-38D8C533C24D}" destId="{AF36E3F5-74A9-6A4C-873C-B4925D763A11}" srcOrd="0" destOrd="0" presId="urn:microsoft.com/office/officeart/2005/8/layout/matrix3"/>
    <dgm:cxn modelId="{C57E0A90-BD77-0E47-804E-25CAA88B8064}" type="presOf" srcId="{8657E796-0A31-1F4F-90E1-728EE29DEE52}" destId="{97756E61-08D0-6C46-9D61-55A541BEEB33}" srcOrd="0" destOrd="0" presId="urn:microsoft.com/office/officeart/2005/8/layout/matrix3"/>
    <dgm:cxn modelId="{B1E7BAE0-5A65-6F42-B869-17FC8D4E2679}" type="presOf" srcId="{81C2ED7B-3025-0B43-85D3-1B15FE413167}" destId="{C7DBA0E8-8980-AE49-82CB-2218BE3A65D3}" srcOrd="0" destOrd="0" presId="urn:microsoft.com/office/officeart/2005/8/layout/matrix3"/>
    <dgm:cxn modelId="{A8637140-2A2D-4645-A781-7189AAC6297A}" type="presOf" srcId="{DA8959DC-BEFB-F945-A3C0-69E53AA2C30A}" destId="{93B2DCEC-AFD7-8249-8CA6-75C2A79B58AE}" srcOrd="0" destOrd="0" presId="urn:microsoft.com/office/officeart/2005/8/layout/matrix3"/>
    <dgm:cxn modelId="{4A953832-51D2-CA46-BF5D-33FD642AA9F6}" type="presParOf" srcId="{93B2DCEC-AFD7-8249-8CA6-75C2A79B58AE}" destId="{DB453479-3064-6B41-A54E-B7E2E76908BF}" srcOrd="0" destOrd="0" presId="urn:microsoft.com/office/officeart/2005/8/layout/matrix3"/>
    <dgm:cxn modelId="{A5E83BE9-BDAE-A849-99E9-BCACD3FF45B5}" type="presParOf" srcId="{93B2DCEC-AFD7-8249-8CA6-75C2A79B58AE}" destId="{6AD2EEFE-4B0A-E84E-A2B7-F7BDAF61CEDC}" srcOrd="1" destOrd="0" presId="urn:microsoft.com/office/officeart/2005/8/layout/matrix3"/>
    <dgm:cxn modelId="{EF66C35A-B505-8B4C-B30B-FF40ED4A07C7}" type="presParOf" srcId="{93B2DCEC-AFD7-8249-8CA6-75C2A79B58AE}" destId="{C7DBA0E8-8980-AE49-82CB-2218BE3A65D3}" srcOrd="2" destOrd="0" presId="urn:microsoft.com/office/officeart/2005/8/layout/matrix3"/>
    <dgm:cxn modelId="{8F093F3C-B391-F646-8113-DCC3C9059556}" type="presParOf" srcId="{93B2DCEC-AFD7-8249-8CA6-75C2A79B58AE}" destId="{AF36E3F5-74A9-6A4C-873C-B4925D763A11}" srcOrd="3" destOrd="0" presId="urn:microsoft.com/office/officeart/2005/8/layout/matrix3"/>
    <dgm:cxn modelId="{8E3F41B2-DEF2-5341-8AD0-CF9269456A85}" type="presParOf" srcId="{93B2DCEC-AFD7-8249-8CA6-75C2A79B58AE}" destId="{97756E61-08D0-6C46-9D61-55A541BEEB33}" srcOrd="4" destOrd="0" presId="urn:microsoft.com/office/officeart/2005/8/layout/matrix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2FAF865-B98A-C143-BC05-03D854F96621}" type="doc">
      <dgm:prSet loTypeId="urn:microsoft.com/office/officeart/2005/8/layout/cycle3" loCatId="" qsTypeId="urn:microsoft.com/office/officeart/2005/8/quickstyle/simple4" qsCatId="simple" csTypeId="urn:microsoft.com/office/officeart/2005/8/colors/colorful1" csCatId="colorful" phldr="1"/>
      <dgm:spPr/>
      <dgm:t>
        <a:bodyPr/>
        <a:lstStyle/>
        <a:p>
          <a:endParaRPr lang="en-US"/>
        </a:p>
      </dgm:t>
    </dgm:pt>
    <dgm:pt modelId="{76149C04-16BD-4B4A-BA4B-CA75A570768F}">
      <dgm:prSet/>
      <dgm:spPr/>
      <dgm:t>
        <a:bodyPr/>
        <a:lstStyle/>
        <a:p>
          <a:pPr rtl="0"/>
          <a:r>
            <a:rPr lang="en-US" dirty="0" err="1" smtClean="0">
              <a:latin typeface="Arial" panose="020B0604020202020204" pitchFamily="34" charset="0"/>
              <a:cs typeface="Arial" panose="020B0604020202020204" pitchFamily="34" charset="0"/>
            </a:rPr>
            <a:t>Hiệu</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suất</a:t>
          </a:r>
          <a:endParaRPr lang="en-US" dirty="0">
            <a:latin typeface="Arial" panose="020B0604020202020204" pitchFamily="34" charset="0"/>
            <a:cs typeface="Arial" panose="020B0604020202020204" pitchFamily="34" charset="0"/>
          </a:endParaRPr>
        </a:p>
      </dgm:t>
    </dgm:pt>
    <dgm:pt modelId="{3FBD8C0A-5371-E74B-9379-9C38BDD4E1EC}" type="parTrans" cxnId="{12F01E7B-18A6-8249-B03F-AC7770AE3335}">
      <dgm:prSet/>
      <dgm:spPr/>
      <dgm:t>
        <a:bodyPr/>
        <a:lstStyle/>
        <a:p>
          <a:endParaRPr lang="en-US"/>
        </a:p>
      </dgm:t>
    </dgm:pt>
    <dgm:pt modelId="{F8F80CE0-2630-9D4E-8E82-1A33CA3B0B6E}" type="sibTrans" cxnId="{12F01E7B-18A6-8249-B03F-AC7770AE3335}">
      <dgm:prSet/>
      <dgm:spPr/>
      <dgm:t>
        <a:bodyPr/>
        <a:lstStyle/>
        <a:p>
          <a:endParaRPr lang="en-US"/>
        </a:p>
      </dgm:t>
    </dgm:pt>
    <dgm:pt modelId="{475C3E74-DF5D-A045-B784-ACF067C04C7E}">
      <dgm:prSet/>
      <dgm:spPr/>
      <dgm:t>
        <a:bodyPr/>
        <a:lstStyle/>
        <a:p>
          <a:pPr rtl="0"/>
          <a:r>
            <a:rPr lang="en-US" dirty="0" err="1" smtClean="0">
              <a:latin typeface="Arial" panose="020B0604020202020204" pitchFamily="34" charset="0"/>
              <a:cs typeface="Arial" panose="020B0604020202020204" pitchFamily="34" charset="0"/>
            </a:rPr>
            <a:t>Chất</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lượng</a:t>
          </a:r>
          <a:endParaRPr lang="en-US" dirty="0">
            <a:latin typeface="Arial" panose="020B0604020202020204" pitchFamily="34" charset="0"/>
            <a:cs typeface="Arial" panose="020B0604020202020204" pitchFamily="34" charset="0"/>
          </a:endParaRPr>
        </a:p>
      </dgm:t>
    </dgm:pt>
    <dgm:pt modelId="{DF882860-76F2-AF42-A5BB-DCD9A1C83461}" type="parTrans" cxnId="{93F3DA19-7DFB-AD44-AACD-59477A9F687F}">
      <dgm:prSet/>
      <dgm:spPr/>
      <dgm:t>
        <a:bodyPr/>
        <a:lstStyle/>
        <a:p>
          <a:endParaRPr lang="en-US"/>
        </a:p>
      </dgm:t>
    </dgm:pt>
    <dgm:pt modelId="{F29CA2B5-452A-6448-B1F0-899991C339F4}" type="sibTrans" cxnId="{93F3DA19-7DFB-AD44-AACD-59477A9F687F}">
      <dgm:prSet/>
      <dgm:spPr/>
      <dgm:t>
        <a:bodyPr/>
        <a:lstStyle/>
        <a:p>
          <a:endParaRPr lang="en-US"/>
        </a:p>
      </dgm:t>
    </dgm:pt>
    <dgm:pt modelId="{0B3A1290-1CD3-DD48-BFC1-64291CD57793}">
      <dgm:prSet/>
      <dgm:spPr/>
      <dgm:t>
        <a:bodyPr/>
        <a:lstStyle/>
        <a:p>
          <a:pPr rtl="0"/>
          <a:r>
            <a:rPr lang="en-US" dirty="0" err="1" smtClean="0">
              <a:latin typeface="Arial" panose="020B0604020202020204" pitchFamily="34" charset="0"/>
              <a:cs typeface="Arial" panose="020B0604020202020204" pitchFamily="34" charset="0"/>
            </a:rPr>
            <a:t>Hoạt</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động</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tài</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chính</a:t>
          </a:r>
          <a:endParaRPr lang="en-US" dirty="0">
            <a:latin typeface="Arial" panose="020B0604020202020204" pitchFamily="34" charset="0"/>
            <a:cs typeface="Arial" panose="020B0604020202020204" pitchFamily="34" charset="0"/>
          </a:endParaRPr>
        </a:p>
      </dgm:t>
    </dgm:pt>
    <dgm:pt modelId="{7B5A7EBF-DD0D-0B48-8CCD-77EF54F7647A}" type="parTrans" cxnId="{46E14596-5F93-C447-AE27-DB6D08EFF5AD}">
      <dgm:prSet/>
      <dgm:spPr/>
      <dgm:t>
        <a:bodyPr/>
        <a:lstStyle/>
        <a:p>
          <a:endParaRPr lang="en-US"/>
        </a:p>
      </dgm:t>
    </dgm:pt>
    <dgm:pt modelId="{25624BA2-47B7-C24E-A35C-E2C29522E16D}" type="sibTrans" cxnId="{46E14596-5F93-C447-AE27-DB6D08EFF5AD}">
      <dgm:prSet/>
      <dgm:spPr/>
      <dgm:t>
        <a:bodyPr/>
        <a:lstStyle/>
        <a:p>
          <a:endParaRPr lang="en-US"/>
        </a:p>
      </dgm:t>
    </dgm:pt>
    <dgm:pt modelId="{A13CCC37-F3FE-454D-BFB9-E0124E4B6DC2}">
      <dgm:prSet/>
      <dgm:spPr/>
      <dgm:t>
        <a:bodyPr/>
        <a:lstStyle/>
        <a:p>
          <a:pPr rtl="0"/>
          <a:r>
            <a:rPr lang="en-US" dirty="0" err="1" smtClean="0">
              <a:latin typeface="Arial" panose="020B0604020202020204" pitchFamily="34" charset="0"/>
              <a:cs typeface="Arial" panose="020B0604020202020204" pitchFamily="34" charset="0"/>
            </a:rPr>
            <a:t>Sự</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hài</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lòng</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của</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khách</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hàng</a:t>
          </a:r>
          <a:endParaRPr lang="en-US" dirty="0">
            <a:latin typeface="Arial" panose="020B0604020202020204" pitchFamily="34" charset="0"/>
            <a:cs typeface="Arial" panose="020B0604020202020204" pitchFamily="34" charset="0"/>
          </a:endParaRPr>
        </a:p>
      </dgm:t>
    </dgm:pt>
    <dgm:pt modelId="{89D8399B-450A-2E49-98ED-133E827B2F8A}" type="sibTrans" cxnId="{D688AFC3-4F19-CF4E-AC21-FDB445E9E3E2}">
      <dgm:prSet/>
      <dgm:spPr/>
      <dgm:t>
        <a:bodyPr/>
        <a:lstStyle/>
        <a:p>
          <a:endParaRPr lang="en-US"/>
        </a:p>
      </dgm:t>
    </dgm:pt>
    <dgm:pt modelId="{9A5ED5A5-16B1-964F-8D8C-3E781F051C58}" type="parTrans" cxnId="{D688AFC3-4F19-CF4E-AC21-FDB445E9E3E2}">
      <dgm:prSet/>
      <dgm:spPr/>
      <dgm:t>
        <a:bodyPr/>
        <a:lstStyle/>
        <a:p>
          <a:endParaRPr lang="en-US"/>
        </a:p>
      </dgm:t>
    </dgm:pt>
    <dgm:pt modelId="{7DBD106B-3501-2C41-BDC2-A56B1CEB804B}" type="pres">
      <dgm:prSet presAssocID="{C2FAF865-B98A-C143-BC05-03D854F96621}" presName="Name0" presStyleCnt="0">
        <dgm:presLayoutVars>
          <dgm:dir/>
          <dgm:resizeHandles val="exact"/>
        </dgm:presLayoutVars>
      </dgm:prSet>
      <dgm:spPr/>
      <dgm:t>
        <a:bodyPr/>
        <a:lstStyle/>
        <a:p>
          <a:endParaRPr lang="en-US"/>
        </a:p>
      </dgm:t>
    </dgm:pt>
    <dgm:pt modelId="{D25C7D65-9086-AD46-B29B-77ABDB1DED6F}" type="pres">
      <dgm:prSet presAssocID="{C2FAF865-B98A-C143-BC05-03D854F96621}" presName="cycle" presStyleCnt="0"/>
      <dgm:spPr/>
    </dgm:pt>
    <dgm:pt modelId="{0FE6A12E-0B0F-B645-A590-3C08004787EB}" type="pres">
      <dgm:prSet presAssocID="{76149C04-16BD-4B4A-BA4B-CA75A570768F}" presName="nodeFirstNode" presStyleLbl="node1" presStyleIdx="0" presStyleCnt="4">
        <dgm:presLayoutVars>
          <dgm:bulletEnabled val="1"/>
        </dgm:presLayoutVars>
      </dgm:prSet>
      <dgm:spPr/>
      <dgm:t>
        <a:bodyPr/>
        <a:lstStyle/>
        <a:p>
          <a:endParaRPr lang="en-US"/>
        </a:p>
      </dgm:t>
    </dgm:pt>
    <dgm:pt modelId="{2C9C212B-0C87-264D-AB58-0177C57AFB56}" type="pres">
      <dgm:prSet presAssocID="{F8F80CE0-2630-9D4E-8E82-1A33CA3B0B6E}" presName="sibTransFirstNode" presStyleLbl="bgShp" presStyleIdx="0" presStyleCnt="1"/>
      <dgm:spPr/>
      <dgm:t>
        <a:bodyPr/>
        <a:lstStyle/>
        <a:p>
          <a:endParaRPr lang="en-US"/>
        </a:p>
      </dgm:t>
    </dgm:pt>
    <dgm:pt modelId="{9EC399AD-CAF2-B141-8F2F-C90EFEFE2E00}" type="pres">
      <dgm:prSet presAssocID="{475C3E74-DF5D-A045-B784-ACF067C04C7E}" presName="nodeFollowingNodes" presStyleLbl="node1" presStyleIdx="1" presStyleCnt="4">
        <dgm:presLayoutVars>
          <dgm:bulletEnabled val="1"/>
        </dgm:presLayoutVars>
      </dgm:prSet>
      <dgm:spPr/>
      <dgm:t>
        <a:bodyPr/>
        <a:lstStyle/>
        <a:p>
          <a:endParaRPr lang="en-US"/>
        </a:p>
      </dgm:t>
    </dgm:pt>
    <dgm:pt modelId="{0DB55E8F-88C7-0347-965D-8C47CC51EC3A}" type="pres">
      <dgm:prSet presAssocID="{0B3A1290-1CD3-DD48-BFC1-64291CD57793}" presName="nodeFollowingNodes" presStyleLbl="node1" presStyleIdx="2" presStyleCnt="4">
        <dgm:presLayoutVars>
          <dgm:bulletEnabled val="1"/>
        </dgm:presLayoutVars>
      </dgm:prSet>
      <dgm:spPr/>
      <dgm:t>
        <a:bodyPr/>
        <a:lstStyle/>
        <a:p>
          <a:endParaRPr lang="en-US"/>
        </a:p>
      </dgm:t>
    </dgm:pt>
    <dgm:pt modelId="{5EC3D954-C8FD-DA41-8E02-1C28007668AD}" type="pres">
      <dgm:prSet presAssocID="{A13CCC37-F3FE-454D-BFB9-E0124E4B6DC2}" presName="nodeFollowingNodes" presStyleLbl="node1" presStyleIdx="3" presStyleCnt="4">
        <dgm:presLayoutVars>
          <dgm:bulletEnabled val="1"/>
        </dgm:presLayoutVars>
      </dgm:prSet>
      <dgm:spPr/>
      <dgm:t>
        <a:bodyPr/>
        <a:lstStyle/>
        <a:p>
          <a:endParaRPr lang="en-US"/>
        </a:p>
      </dgm:t>
    </dgm:pt>
  </dgm:ptLst>
  <dgm:cxnLst>
    <dgm:cxn modelId="{1BCC81AF-735E-6747-9193-F8CC6805D0B6}" type="presOf" srcId="{76149C04-16BD-4B4A-BA4B-CA75A570768F}" destId="{0FE6A12E-0B0F-B645-A590-3C08004787EB}" srcOrd="0" destOrd="0" presId="urn:microsoft.com/office/officeart/2005/8/layout/cycle3"/>
    <dgm:cxn modelId="{DCADB0B2-0BB8-B140-A3D8-01791074763D}" type="presOf" srcId="{C2FAF865-B98A-C143-BC05-03D854F96621}" destId="{7DBD106B-3501-2C41-BDC2-A56B1CEB804B}" srcOrd="0" destOrd="0" presId="urn:microsoft.com/office/officeart/2005/8/layout/cycle3"/>
    <dgm:cxn modelId="{46E14596-5F93-C447-AE27-DB6D08EFF5AD}" srcId="{C2FAF865-B98A-C143-BC05-03D854F96621}" destId="{0B3A1290-1CD3-DD48-BFC1-64291CD57793}" srcOrd="2" destOrd="0" parTransId="{7B5A7EBF-DD0D-0B48-8CCD-77EF54F7647A}" sibTransId="{25624BA2-47B7-C24E-A35C-E2C29522E16D}"/>
    <dgm:cxn modelId="{936A1241-AF31-CA4F-BC1F-D9FE6935529A}" type="presOf" srcId="{A13CCC37-F3FE-454D-BFB9-E0124E4B6DC2}" destId="{5EC3D954-C8FD-DA41-8E02-1C28007668AD}" srcOrd="0" destOrd="0" presId="urn:microsoft.com/office/officeart/2005/8/layout/cycle3"/>
    <dgm:cxn modelId="{D688AFC3-4F19-CF4E-AC21-FDB445E9E3E2}" srcId="{C2FAF865-B98A-C143-BC05-03D854F96621}" destId="{A13CCC37-F3FE-454D-BFB9-E0124E4B6DC2}" srcOrd="3" destOrd="0" parTransId="{9A5ED5A5-16B1-964F-8D8C-3E781F051C58}" sibTransId="{89D8399B-450A-2E49-98ED-133E827B2F8A}"/>
    <dgm:cxn modelId="{12F01E7B-18A6-8249-B03F-AC7770AE3335}" srcId="{C2FAF865-B98A-C143-BC05-03D854F96621}" destId="{76149C04-16BD-4B4A-BA4B-CA75A570768F}" srcOrd="0" destOrd="0" parTransId="{3FBD8C0A-5371-E74B-9379-9C38BDD4E1EC}" sibTransId="{F8F80CE0-2630-9D4E-8E82-1A33CA3B0B6E}"/>
    <dgm:cxn modelId="{371569CA-020D-0A42-B614-6E2FFD20819B}" type="presOf" srcId="{475C3E74-DF5D-A045-B784-ACF067C04C7E}" destId="{9EC399AD-CAF2-B141-8F2F-C90EFEFE2E00}" srcOrd="0" destOrd="0" presId="urn:microsoft.com/office/officeart/2005/8/layout/cycle3"/>
    <dgm:cxn modelId="{61906F67-1019-7840-B7AE-84DAA301607E}" type="presOf" srcId="{F8F80CE0-2630-9D4E-8E82-1A33CA3B0B6E}" destId="{2C9C212B-0C87-264D-AB58-0177C57AFB56}" srcOrd="0" destOrd="0" presId="urn:microsoft.com/office/officeart/2005/8/layout/cycle3"/>
    <dgm:cxn modelId="{F25E56AB-0381-804D-A5F5-B39DCC379D57}" type="presOf" srcId="{0B3A1290-1CD3-DD48-BFC1-64291CD57793}" destId="{0DB55E8F-88C7-0347-965D-8C47CC51EC3A}" srcOrd="0" destOrd="0" presId="urn:microsoft.com/office/officeart/2005/8/layout/cycle3"/>
    <dgm:cxn modelId="{93F3DA19-7DFB-AD44-AACD-59477A9F687F}" srcId="{C2FAF865-B98A-C143-BC05-03D854F96621}" destId="{475C3E74-DF5D-A045-B784-ACF067C04C7E}" srcOrd="1" destOrd="0" parTransId="{DF882860-76F2-AF42-A5BB-DCD9A1C83461}" sibTransId="{F29CA2B5-452A-6448-B1F0-899991C339F4}"/>
    <dgm:cxn modelId="{EB15B525-29FC-904A-B61B-537127A9293E}" type="presParOf" srcId="{7DBD106B-3501-2C41-BDC2-A56B1CEB804B}" destId="{D25C7D65-9086-AD46-B29B-77ABDB1DED6F}" srcOrd="0" destOrd="0" presId="urn:microsoft.com/office/officeart/2005/8/layout/cycle3"/>
    <dgm:cxn modelId="{7C496737-7813-3B44-B794-20405AEB5CB7}" type="presParOf" srcId="{D25C7D65-9086-AD46-B29B-77ABDB1DED6F}" destId="{0FE6A12E-0B0F-B645-A590-3C08004787EB}" srcOrd="0" destOrd="0" presId="urn:microsoft.com/office/officeart/2005/8/layout/cycle3"/>
    <dgm:cxn modelId="{3A33D7A3-6B07-8A4C-AFA6-82995E7284ED}" type="presParOf" srcId="{D25C7D65-9086-AD46-B29B-77ABDB1DED6F}" destId="{2C9C212B-0C87-264D-AB58-0177C57AFB56}" srcOrd="1" destOrd="0" presId="urn:microsoft.com/office/officeart/2005/8/layout/cycle3"/>
    <dgm:cxn modelId="{C7856898-CEA7-B34D-A968-739CE73DDB4A}" type="presParOf" srcId="{D25C7D65-9086-AD46-B29B-77ABDB1DED6F}" destId="{9EC399AD-CAF2-B141-8F2F-C90EFEFE2E00}" srcOrd="2" destOrd="0" presId="urn:microsoft.com/office/officeart/2005/8/layout/cycle3"/>
    <dgm:cxn modelId="{B776B96A-E5E7-8546-8F10-AB7870C4DE9C}" type="presParOf" srcId="{D25C7D65-9086-AD46-B29B-77ABDB1DED6F}" destId="{0DB55E8F-88C7-0347-965D-8C47CC51EC3A}" srcOrd="3" destOrd="0" presId="urn:microsoft.com/office/officeart/2005/8/layout/cycle3"/>
    <dgm:cxn modelId="{F7725C07-39D1-424F-8AC3-CAC7ED91C19B}" type="presParOf" srcId="{D25C7D65-9086-AD46-B29B-77ABDB1DED6F}" destId="{5EC3D954-C8FD-DA41-8E02-1C28007668AD}" srcOrd="4" destOrd="0" presId="urn:microsoft.com/office/officeart/2005/8/layout/cycle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7BDB98F-7795-3442-935C-64E7EBE57BAC}" type="doc">
      <dgm:prSet loTypeId="urn:microsoft.com/office/officeart/2005/8/layout/arrow3" loCatId="" qsTypeId="urn:microsoft.com/office/officeart/2005/8/quickstyle/simple4" qsCatId="simple" csTypeId="urn:microsoft.com/office/officeart/2005/8/colors/colorful1" csCatId="colorful" phldr="1"/>
      <dgm:spPr/>
    </dgm:pt>
    <dgm:pt modelId="{0655AB08-4906-1842-A825-BAE69BEA6137}">
      <dgm:prSet phldrT="[Text]"/>
      <dgm:spPr/>
      <dgm:t>
        <a:bodyPr/>
        <a:lstStyle/>
        <a:p>
          <a:r>
            <a:rPr lang="en-US" dirty="0" err="1" smtClean="0">
              <a:latin typeface="Arial" panose="020B0604020202020204" pitchFamily="34" charset="0"/>
              <a:cs typeface="Arial" panose="020B0604020202020204" pitchFamily="34" charset="0"/>
            </a:rPr>
            <a:t>Chất</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lượng</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cao</a:t>
          </a:r>
          <a:endParaRPr lang="en-US" dirty="0">
            <a:latin typeface="Arial" panose="020B0604020202020204" pitchFamily="34" charset="0"/>
            <a:cs typeface="Arial" panose="020B0604020202020204" pitchFamily="34" charset="0"/>
          </a:endParaRPr>
        </a:p>
      </dgm:t>
    </dgm:pt>
    <dgm:pt modelId="{B53A2B92-288F-3949-9547-1E0B1B62D9CD}" type="parTrans" cxnId="{1116055A-FFE8-9845-9D87-F2C804E9902F}">
      <dgm:prSet/>
      <dgm:spPr/>
      <dgm:t>
        <a:bodyPr/>
        <a:lstStyle/>
        <a:p>
          <a:endParaRPr lang="en-US"/>
        </a:p>
      </dgm:t>
    </dgm:pt>
    <dgm:pt modelId="{2B88812A-3D5B-7C4B-83A8-C66A1E777E02}" type="sibTrans" cxnId="{1116055A-FFE8-9845-9D87-F2C804E9902F}">
      <dgm:prSet/>
      <dgm:spPr/>
      <dgm:t>
        <a:bodyPr/>
        <a:lstStyle/>
        <a:p>
          <a:endParaRPr lang="en-US"/>
        </a:p>
      </dgm:t>
    </dgm:pt>
    <dgm:pt modelId="{2C624174-2D0C-434F-9308-DC45B2192151}">
      <dgm:prSet phldrT="[Text]"/>
      <dgm:spPr/>
      <dgm:t>
        <a:bodyPr/>
        <a:lstStyle/>
        <a:p>
          <a:r>
            <a:rPr lang="en-US" dirty="0" err="1" smtClean="0">
              <a:latin typeface="Arial" panose="020B0604020202020204" pitchFamily="34" charset="0"/>
              <a:cs typeface="Arial" panose="020B0604020202020204" pitchFamily="34" charset="0"/>
            </a:rPr>
            <a:t>Lãng</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phí</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thấp</a:t>
          </a:r>
          <a:endParaRPr lang="en-US" dirty="0">
            <a:latin typeface="Arial" panose="020B0604020202020204" pitchFamily="34" charset="0"/>
            <a:cs typeface="Arial" panose="020B0604020202020204" pitchFamily="34" charset="0"/>
          </a:endParaRPr>
        </a:p>
      </dgm:t>
    </dgm:pt>
    <dgm:pt modelId="{681C27D1-72C0-014C-B6D0-90ED44F1CCF3}" type="parTrans" cxnId="{8306CF5A-B786-2840-92BC-9DD27910AA77}">
      <dgm:prSet/>
      <dgm:spPr/>
      <dgm:t>
        <a:bodyPr/>
        <a:lstStyle/>
        <a:p>
          <a:endParaRPr lang="en-US"/>
        </a:p>
      </dgm:t>
    </dgm:pt>
    <dgm:pt modelId="{B6869D71-9BFF-D445-B32B-E2CC16BF6DAB}" type="sibTrans" cxnId="{8306CF5A-B786-2840-92BC-9DD27910AA77}">
      <dgm:prSet/>
      <dgm:spPr/>
      <dgm:t>
        <a:bodyPr/>
        <a:lstStyle/>
        <a:p>
          <a:endParaRPr lang="en-US"/>
        </a:p>
      </dgm:t>
    </dgm:pt>
    <dgm:pt modelId="{31F7149A-678D-7544-B831-EDF900CB9454}" type="pres">
      <dgm:prSet presAssocID="{B7BDB98F-7795-3442-935C-64E7EBE57BAC}" presName="compositeShape" presStyleCnt="0">
        <dgm:presLayoutVars>
          <dgm:chMax val="2"/>
          <dgm:dir/>
          <dgm:resizeHandles val="exact"/>
        </dgm:presLayoutVars>
      </dgm:prSet>
      <dgm:spPr/>
    </dgm:pt>
    <dgm:pt modelId="{6C8068CB-E2BA-7E4D-97C1-CA2F6AE4D385}" type="pres">
      <dgm:prSet presAssocID="{B7BDB98F-7795-3442-935C-64E7EBE57BAC}" presName="divider" presStyleLbl="fgShp" presStyleIdx="0" presStyleCnt="1"/>
      <dgm:spPr/>
    </dgm:pt>
    <dgm:pt modelId="{FBE682DD-3F83-6C4C-9F50-F10E1854D0FE}" type="pres">
      <dgm:prSet presAssocID="{0655AB08-4906-1842-A825-BAE69BEA6137}" presName="downArrow" presStyleLbl="node1" presStyleIdx="0" presStyleCnt="2"/>
      <dgm:spPr/>
    </dgm:pt>
    <dgm:pt modelId="{4E5DA568-6DC8-C64F-A90B-5765BEB4EC3A}" type="pres">
      <dgm:prSet presAssocID="{0655AB08-4906-1842-A825-BAE69BEA6137}" presName="downArrowText" presStyleLbl="revTx" presStyleIdx="0" presStyleCnt="2">
        <dgm:presLayoutVars>
          <dgm:bulletEnabled val="1"/>
        </dgm:presLayoutVars>
      </dgm:prSet>
      <dgm:spPr/>
      <dgm:t>
        <a:bodyPr/>
        <a:lstStyle/>
        <a:p>
          <a:endParaRPr lang="en-US"/>
        </a:p>
      </dgm:t>
    </dgm:pt>
    <dgm:pt modelId="{FF8B23DB-3B6C-544A-8F6E-469247B6A130}" type="pres">
      <dgm:prSet presAssocID="{2C624174-2D0C-434F-9308-DC45B2192151}" presName="upArrow" presStyleLbl="node1" presStyleIdx="1" presStyleCnt="2"/>
      <dgm:spPr/>
    </dgm:pt>
    <dgm:pt modelId="{93DBE7C2-2558-5049-A870-76370008A458}" type="pres">
      <dgm:prSet presAssocID="{2C624174-2D0C-434F-9308-DC45B2192151}" presName="upArrowText" presStyleLbl="revTx" presStyleIdx="1" presStyleCnt="2">
        <dgm:presLayoutVars>
          <dgm:bulletEnabled val="1"/>
        </dgm:presLayoutVars>
      </dgm:prSet>
      <dgm:spPr/>
      <dgm:t>
        <a:bodyPr/>
        <a:lstStyle/>
        <a:p>
          <a:endParaRPr lang="en-US"/>
        </a:p>
      </dgm:t>
    </dgm:pt>
  </dgm:ptLst>
  <dgm:cxnLst>
    <dgm:cxn modelId="{E83A5CB4-321B-8C44-8138-7BF9F49A4AAB}" type="presOf" srcId="{2C624174-2D0C-434F-9308-DC45B2192151}" destId="{93DBE7C2-2558-5049-A870-76370008A458}" srcOrd="0" destOrd="0" presId="urn:microsoft.com/office/officeart/2005/8/layout/arrow3"/>
    <dgm:cxn modelId="{8C8600F6-EFEC-1747-AAA4-08C5F82994E2}" type="presOf" srcId="{B7BDB98F-7795-3442-935C-64E7EBE57BAC}" destId="{31F7149A-678D-7544-B831-EDF900CB9454}" srcOrd="0" destOrd="0" presId="urn:microsoft.com/office/officeart/2005/8/layout/arrow3"/>
    <dgm:cxn modelId="{1116055A-FFE8-9845-9D87-F2C804E9902F}" srcId="{B7BDB98F-7795-3442-935C-64E7EBE57BAC}" destId="{0655AB08-4906-1842-A825-BAE69BEA6137}" srcOrd="0" destOrd="0" parTransId="{B53A2B92-288F-3949-9547-1E0B1B62D9CD}" sibTransId="{2B88812A-3D5B-7C4B-83A8-C66A1E777E02}"/>
    <dgm:cxn modelId="{8306CF5A-B786-2840-92BC-9DD27910AA77}" srcId="{B7BDB98F-7795-3442-935C-64E7EBE57BAC}" destId="{2C624174-2D0C-434F-9308-DC45B2192151}" srcOrd="1" destOrd="0" parTransId="{681C27D1-72C0-014C-B6D0-90ED44F1CCF3}" sibTransId="{B6869D71-9BFF-D445-B32B-E2CC16BF6DAB}"/>
    <dgm:cxn modelId="{46DDC18D-0FFB-4548-9477-78C2B8887E1D}" type="presOf" srcId="{0655AB08-4906-1842-A825-BAE69BEA6137}" destId="{4E5DA568-6DC8-C64F-A90B-5765BEB4EC3A}" srcOrd="0" destOrd="0" presId="urn:microsoft.com/office/officeart/2005/8/layout/arrow3"/>
    <dgm:cxn modelId="{FB649EE0-F95A-5248-807D-643818946734}" type="presParOf" srcId="{31F7149A-678D-7544-B831-EDF900CB9454}" destId="{6C8068CB-E2BA-7E4D-97C1-CA2F6AE4D385}" srcOrd="0" destOrd="0" presId="urn:microsoft.com/office/officeart/2005/8/layout/arrow3"/>
    <dgm:cxn modelId="{BD4DE53A-7D68-9445-9D03-652E84F8EA52}" type="presParOf" srcId="{31F7149A-678D-7544-B831-EDF900CB9454}" destId="{FBE682DD-3F83-6C4C-9F50-F10E1854D0FE}" srcOrd="1" destOrd="0" presId="urn:microsoft.com/office/officeart/2005/8/layout/arrow3"/>
    <dgm:cxn modelId="{A5DED290-10F9-A54E-8F55-4C5E25021E80}" type="presParOf" srcId="{31F7149A-678D-7544-B831-EDF900CB9454}" destId="{4E5DA568-6DC8-C64F-A90B-5765BEB4EC3A}" srcOrd="2" destOrd="0" presId="urn:microsoft.com/office/officeart/2005/8/layout/arrow3"/>
    <dgm:cxn modelId="{78C25EBF-7FDD-D646-8C17-23A856C3CF9E}" type="presParOf" srcId="{31F7149A-678D-7544-B831-EDF900CB9454}" destId="{FF8B23DB-3B6C-544A-8F6E-469247B6A130}" srcOrd="3" destOrd="0" presId="urn:microsoft.com/office/officeart/2005/8/layout/arrow3"/>
    <dgm:cxn modelId="{37D4CB11-387C-0A41-BA4D-881B07938425}" type="presParOf" srcId="{31F7149A-678D-7544-B831-EDF900CB9454}" destId="{93DBE7C2-2558-5049-A870-76370008A458}" srcOrd="4" destOrd="0" presId="urn:microsoft.com/office/officeart/2005/8/layout/arrow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3B73F31-0A40-4543-B155-3B817610552A}" type="doc">
      <dgm:prSet loTypeId="urn:microsoft.com/office/officeart/2005/8/layout/cycle8" loCatId="" qsTypeId="urn:microsoft.com/office/officeart/2005/8/quickstyle/simple4" qsCatId="simple" csTypeId="urn:microsoft.com/office/officeart/2005/8/colors/colorful1" csCatId="colorful" phldr="1"/>
      <dgm:spPr/>
      <dgm:t>
        <a:bodyPr/>
        <a:lstStyle/>
        <a:p>
          <a:endParaRPr lang="en-US"/>
        </a:p>
      </dgm:t>
    </dgm:pt>
    <dgm:pt modelId="{A660667B-6F5D-A84D-8F20-89811E9D509D}">
      <dgm:prSet phldrT="[Text]"/>
      <dgm:spPr/>
      <dgm:t>
        <a:bodyPr/>
        <a:lstStyle/>
        <a:p>
          <a:r>
            <a:rPr lang="en-US" dirty="0" err="1" smtClean="0">
              <a:latin typeface="Arial" panose="020B0604020202020204" pitchFamily="34" charset="0"/>
              <a:cs typeface="Arial" panose="020B0604020202020204" pitchFamily="34" charset="0"/>
            </a:rPr>
            <a:t>Sử</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dụng</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quá</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mức</a:t>
          </a:r>
          <a:endParaRPr lang="en-US" dirty="0">
            <a:latin typeface="Arial" panose="020B0604020202020204" pitchFamily="34" charset="0"/>
            <a:cs typeface="Arial" panose="020B0604020202020204" pitchFamily="34" charset="0"/>
          </a:endParaRPr>
        </a:p>
      </dgm:t>
    </dgm:pt>
    <dgm:pt modelId="{7BC433C4-7C53-9643-9595-2286E1D2E9F5}" type="parTrans" cxnId="{9D26BC62-764D-0246-B904-88C4A92ECCE0}">
      <dgm:prSet/>
      <dgm:spPr/>
      <dgm:t>
        <a:bodyPr/>
        <a:lstStyle/>
        <a:p>
          <a:endParaRPr lang="en-US"/>
        </a:p>
      </dgm:t>
    </dgm:pt>
    <dgm:pt modelId="{05249069-EDCE-2340-8494-215B9BB24841}" type="sibTrans" cxnId="{9D26BC62-764D-0246-B904-88C4A92ECCE0}">
      <dgm:prSet/>
      <dgm:spPr/>
      <dgm:t>
        <a:bodyPr/>
        <a:lstStyle/>
        <a:p>
          <a:endParaRPr lang="en-US"/>
        </a:p>
      </dgm:t>
    </dgm:pt>
    <dgm:pt modelId="{898BEBA9-8E74-C743-B37C-58C154CB6F57}">
      <dgm:prSet phldrT="[Text]"/>
      <dgm:spPr/>
      <dgm:t>
        <a:bodyPr/>
        <a:lstStyle/>
        <a:p>
          <a:r>
            <a:rPr lang="en-US" dirty="0" err="1" smtClean="0">
              <a:latin typeface="Arial" panose="020B0604020202020204" pitchFamily="34" charset="0"/>
              <a:cs typeface="Arial" panose="020B0604020202020204" pitchFamily="34" charset="0"/>
            </a:rPr>
            <a:t>Sử</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dụng</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dưới</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mức</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cần</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thiết</a:t>
          </a:r>
          <a:r>
            <a:rPr lang="en-US" dirty="0" smtClean="0">
              <a:latin typeface="Arial" panose="020B0604020202020204" pitchFamily="34" charset="0"/>
              <a:cs typeface="Arial" panose="020B0604020202020204" pitchFamily="34" charset="0"/>
            </a:rPr>
            <a:t> </a:t>
          </a:r>
          <a:endParaRPr lang="en-US" dirty="0">
            <a:latin typeface="Arial" panose="020B0604020202020204" pitchFamily="34" charset="0"/>
            <a:cs typeface="Arial" panose="020B0604020202020204" pitchFamily="34" charset="0"/>
          </a:endParaRPr>
        </a:p>
      </dgm:t>
    </dgm:pt>
    <dgm:pt modelId="{746C4E1E-531B-0C41-AF4B-FE10C1E7E351}" type="parTrans" cxnId="{81F488F8-BABE-D345-996E-F8CF9819D900}">
      <dgm:prSet/>
      <dgm:spPr/>
      <dgm:t>
        <a:bodyPr/>
        <a:lstStyle/>
        <a:p>
          <a:endParaRPr lang="en-US"/>
        </a:p>
      </dgm:t>
    </dgm:pt>
    <dgm:pt modelId="{E6A8F04B-B816-0948-AA13-DEDF8EB4BBDB}" type="sibTrans" cxnId="{81F488F8-BABE-D345-996E-F8CF9819D900}">
      <dgm:prSet/>
      <dgm:spPr/>
      <dgm:t>
        <a:bodyPr/>
        <a:lstStyle/>
        <a:p>
          <a:endParaRPr lang="en-US"/>
        </a:p>
      </dgm:t>
    </dgm:pt>
    <dgm:pt modelId="{B12BDF26-CF1F-534B-9C45-27D66681A8A0}">
      <dgm:prSet phldrT="[Text]"/>
      <dgm:spPr/>
      <dgm:t>
        <a:bodyPr/>
        <a:lstStyle/>
        <a:p>
          <a:r>
            <a:rPr lang="en-US" dirty="0" err="1" smtClean="0">
              <a:latin typeface="Arial" panose="020B0604020202020204" pitchFamily="34" charset="0"/>
              <a:cs typeface="Arial" panose="020B0604020202020204" pitchFamily="34" charset="0"/>
            </a:rPr>
            <a:t>Lạm</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dụng</a:t>
          </a:r>
          <a:endParaRPr lang="en-US" dirty="0">
            <a:latin typeface="Arial" panose="020B0604020202020204" pitchFamily="34" charset="0"/>
            <a:cs typeface="Arial" panose="020B0604020202020204" pitchFamily="34" charset="0"/>
          </a:endParaRPr>
        </a:p>
      </dgm:t>
    </dgm:pt>
    <dgm:pt modelId="{7F5C7EEF-7BBF-294D-B11C-49EE471AF119}" type="parTrans" cxnId="{ABB2A534-CE4C-C54A-814A-A7BC3C53D8C5}">
      <dgm:prSet/>
      <dgm:spPr/>
      <dgm:t>
        <a:bodyPr/>
        <a:lstStyle/>
        <a:p>
          <a:endParaRPr lang="en-US"/>
        </a:p>
      </dgm:t>
    </dgm:pt>
    <dgm:pt modelId="{587DE540-1342-F449-8D7A-0D209ECBC991}" type="sibTrans" cxnId="{ABB2A534-CE4C-C54A-814A-A7BC3C53D8C5}">
      <dgm:prSet/>
      <dgm:spPr/>
      <dgm:t>
        <a:bodyPr/>
        <a:lstStyle/>
        <a:p>
          <a:endParaRPr lang="en-US"/>
        </a:p>
      </dgm:t>
    </dgm:pt>
    <dgm:pt modelId="{9C75B96E-50A1-FA47-AFD9-42AF7927A183}" type="pres">
      <dgm:prSet presAssocID="{23B73F31-0A40-4543-B155-3B817610552A}" presName="compositeShape" presStyleCnt="0">
        <dgm:presLayoutVars>
          <dgm:chMax val="7"/>
          <dgm:dir/>
          <dgm:resizeHandles val="exact"/>
        </dgm:presLayoutVars>
      </dgm:prSet>
      <dgm:spPr/>
      <dgm:t>
        <a:bodyPr/>
        <a:lstStyle/>
        <a:p>
          <a:endParaRPr lang="en-US"/>
        </a:p>
      </dgm:t>
    </dgm:pt>
    <dgm:pt modelId="{BD8B623C-8DF5-134C-9582-6182AA1A4A24}" type="pres">
      <dgm:prSet presAssocID="{23B73F31-0A40-4543-B155-3B817610552A}" presName="wedge1" presStyleLbl="node1" presStyleIdx="0" presStyleCnt="3"/>
      <dgm:spPr/>
      <dgm:t>
        <a:bodyPr/>
        <a:lstStyle/>
        <a:p>
          <a:endParaRPr lang="en-US"/>
        </a:p>
      </dgm:t>
    </dgm:pt>
    <dgm:pt modelId="{8DEFFFBD-2194-F046-BDD7-75C54185A17C}" type="pres">
      <dgm:prSet presAssocID="{23B73F31-0A40-4543-B155-3B817610552A}" presName="dummy1a" presStyleCnt="0"/>
      <dgm:spPr/>
    </dgm:pt>
    <dgm:pt modelId="{D2C9BA2B-9154-CD4E-86CF-61303DFEDA80}" type="pres">
      <dgm:prSet presAssocID="{23B73F31-0A40-4543-B155-3B817610552A}" presName="dummy1b" presStyleCnt="0"/>
      <dgm:spPr/>
    </dgm:pt>
    <dgm:pt modelId="{03A8C9D0-5D83-F94E-B1E4-B56F3A4F996F}" type="pres">
      <dgm:prSet presAssocID="{23B73F31-0A40-4543-B155-3B817610552A}" presName="wedge1Tx" presStyleLbl="node1" presStyleIdx="0" presStyleCnt="3">
        <dgm:presLayoutVars>
          <dgm:chMax val="0"/>
          <dgm:chPref val="0"/>
          <dgm:bulletEnabled val="1"/>
        </dgm:presLayoutVars>
      </dgm:prSet>
      <dgm:spPr/>
      <dgm:t>
        <a:bodyPr/>
        <a:lstStyle/>
        <a:p>
          <a:endParaRPr lang="en-US"/>
        </a:p>
      </dgm:t>
    </dgm:pt>
    <dgm:pt modelId="{82E8C9D1-5BD8-BF43-A6D7-B0185F140222}" type="pres">
      <dgm:prSet presAssocID="{23B73F31-0A40-4543-B155-3B817610552A}" presName="wedge2" presStyleLbl="node1" presStyleIdx="1" presStyleCnt="3" custLinFactNeighborX="-24" custLinFactNeighborY="-933"/>
      <dgm:spPr/>
      <dgm:t>
        <a:bodyPr/>
        <a:lstStyle/>
        <a:p>
          <a:endParaRPr lang="en-US"/>
        </a:p>
      </dgm:t>
    </dgm:pt>
    <dgm:pt modelId="{38EDD89F-C2D2-244E-932F-5E7DCFFD33B0}" type="pres">
      <dgm:prSet presAssocID="{23B73F31-0A40-4543-B155-3B817610552A}" presName="dummy2a" presStyleCnt="0"/>
      <dgm:spPr/>
    </dgm:pt>
    <dgm:pt modelId="{CDD00B47-C05E-D24F-A38A-E020100FB046}" type="pres">
      <dgm:prSet presAssocID="{23B73F31-0A40-4543-B155-3B817610552A}" presName="dummy2b" presStyleCnt="0"/>
      <dgm:spPr/>
    </dgm:pt>
    <dgm:pt modelId="{6A86711E-E208-3A48-A3F4-43C8597F2E60}" type="pres">
      <dgm:prSet presAssocID="{23B73F31-0A40-4543-B155-3B817610552A}" presName="wedge2Tx" presStyleLbl="node1" presStyleIdx="1" presStyleCnt="3">
        <dgm:presLayoutVars>
          <dgm:chMax val="0"/>
          <dgm:chPref val="0"/>
          <dgm:bulletEnabled val="1"/>
        </dgm:presLayoutVars>
      </dgm:prSet>
      <dgm:spPr/>
      <dgm:t>
        <a:bodyPr/>
        <a:lstStyle/>
        <a:p>
          <a:endParaRPr lang="en-US"/>
        </a:p>
      </dgm:t>
    </dgm:pt>
    <dgm:pt modelId="{BBF8EC6D-2DB8-B64D-A644-A951B66EF7C2}" type="pres">
      <dgm:prSet presAssocID="{23B73F31-0A40-4543-B155-3B817610552A}" presName="wedge3" presStyleLbl="node1" presStyleIdx="2" presStyleCnt="3"/>
      <dgm:spPr/>
      <dgm:t>
        <a:bodyPr/>
        <a:lstStyle/>
        <a:p>
          <a:endParaRPr lang="en-US"/>
        </a:p>
      </dgm:t>
    </dgm:pt>
    <dgm:pt modelId="{A9B42894-C796-A444-B2F1-DE321FD9E96F}" type="pres">
      <dgm:prSet presAssocID="{23B73F31-0A40-4543-B155-3B817610552A}" presName="dummy3a" presStyleCnt="0"/>
      <dgm:spPr/>
    </dgm:pt>
    <dgm:pt modelId="{CE22E30C-835E-9142-A293-CD2E2F63A01A}" type="pres">
      <dgm:prSet presAssocID="{23B73F31-0A40-4543-B155-3B817610552A}" presName="dummy3b" presStyleCnt="0"/>
      <dgm:spPr/>
    </dgm:pt>
    <dgm:pt modelId="{CBB8F126-7939-6646-89A7-38EA589347D2}" type="pres">
      <dgm:prSet presAssocID="{23B73F31-0A40-4543-B155-3B817610552A}" presName="wedge3Tx" presStyleLbl="node1" presStyleIdx="2" presStyleCnt="3">
        <dgm:presLayoutVars>
          <dgm:chMax val="0"/>
          <dgm:chPref val="0"/>
          <dgm:bulletEnabled val="1"/>
        </dgm:presLayoutVars>
      </dgm:prSet>
      <dgm:spPr/>
      <dgm:t>
        <a:bodyPr/>
        <a:lstStyle/>
        <a:p>
          <a:endParaRPr lang="en-US"/>
        </a:p>
      </dgm:t>
    </dgm:pt>
    <dgm:pt modelId="{C71E7786-A12F-B34B-A864-2DFF9A6A9E29}" type="pres">
      <dgm:prSet presAssocID="{05249069-EDCE-2340-8494-215B9BB24841}" presName="arrowWedge1" presStyleLbl="fgSibTrans2D1" presStyleIdx="0" presStyleCnt="3"/>
      <dgm:spPr/>
    </dgm:pt>
    <dgm:pt modelId="{61D51396-7DC9-EF40-AD89-039B9BD4C344}" type="pres">
      <dgm:prSet presAssocID="{E6A8F04B-B816-0948-AA13-DEDF8EB4BBDB}" presName="arrowWedge2" presStyleLbl="fgSibTrans2D1" presStyleIdx="1" presStyleCnt="3"/>
      <dgm:spPr/>
    </dgm:pt>
    <dgm:pt modelId="{54387129-4BB2-3C40-B6DF-1DB8A32B2548}" type="pres">
      <dgm:prSet presAssocID="{587DE540-1342-F449-8D7A-0D209ECBC991}" presName="arrowWedge3" presStyleLbl="fgSibTrans2D1" presStyleIdx="2" presStyleCnt="3"/>
      <dgm:spPr/>
    </dgm:pt>
  </dgm:ptLst>
  <dgm:cxnLst>
    <dgm:cxn modelId="{BCEA9083-281E-DB49-8D58-7BE95CA3DF8F}" type="presOf" srcId="{B12BDF26-CF1F-534B-9C45-27D66681A8A0}" destId="{BBF8EC6D-2DB8-B64D-A644-A951B66EF7C2}" srcOrd="0" destOrd="0" presId="urn:microsoft.com/office/officeart/2005/8/layout/cycle8"/>
    <dgm:cxn modelId="{81F488F8-BABE-D345-996E-F8CF9819D900}" srcId="{23B73F31-0A40-4543-B155-3B817610552A}" destId="{898BEBA9-8E74-C743-B37C-58C154CB6F57}" srcOrd="1" destOrd="0" parTransId="{746C4E1E-531B-0C41-AF4B-FE10C1E7E351}" sibTransId="{E6A8F04B-B816-0948-AA13-DEDF8EB4BBDB}"/>
    <dgm:cxn modelId="{754EB0FD-9CB1-C942-98D5-0D235CA4AAED}" type="presOf" srcId="{A660667B-6F5D-A84D-8F20-89811E9D509D}" destId="{03A8C9D0-5D83-F94E-B1E4-B56F3A4F996F}" srcOrd="1" destOrd="0" presId="urn:microsoft.com/office/officeart/2005/8/layout/cycle8"/>
    <dgm:cxn modelId="{B564B04E-DFDB-B14D-94DD-2457E6552D12}" type="presOf" srcId="{898BEBA9-8E74-C743-B37C-58C154CB6F57}" destId="{6A86711E-E208-3A48-A3F4-43C8597F2E60}" srcOrd="1" destOrd="0" presId="urn:microsoft.com/office/officeart/2005/8/layout/cycle8"/>
    <dgm:cxn modelId="{ABB2A534-CE4C-C54A-814A-A7BC3C53D8C5}" srcId="{23B73F31-0A40-4543-B155-3B817610552A}" destId="{B12BDF26-CF1F-534B-9C45-27D66681A8A0}" srcOrd="2" destOrd="0" parTransId="{7F5C7EEF-7BBF-294D-B11C-49EE471AF119}" sibTransId="{587DE540-1342-F449-8D7A-0D209ECBC991}"/>
    <dgm:cxn modelId="{440EA1DD-FBF1-D04F-9875-7895661C634A}" type="presOf" srcId="{23B73F31-0A40-4543-B155-3B817610552A}" destId="{9C75B96E-50A1-FA47-AFD9-42AF7927A183}" srcOrd="0" destOrd="0" presId="urn:microsoft.com/office/officeart/2005/8/layout/cycle8"/>
    <dgm:cxn modelId="{66ECF2A2-D017-5947-BE06-BF08CD57F045}" type="presOf" srcId="{B12BDF26-CF1F-534B-9C45-27D66681A8A0}" destId="{CBB8F126-7939-6646-89A7-38EA589347D2}" srcOrd="1" destOrd="0" presId="urn:microsoft.com/office/officeart/2005/8/layout/cycle8"/>
    <dgm:cxn modelId="{779AA8BC-1401-2F4C-BEED-62E4CE483605}" type="presOf" srcId="{898BEBA9-8E74-C743-B37C-58C154CB6F57}" destId="{82E8C9D1-5BD8-BF43-A6D7-B0185F140222}" srcOrd="0" destOrd="0" presId="urn:microsoft.com/office/officeart/2005/8/layout/cycle8"/>
    <dgm:cxn modelId="{8CD0FA87-1FD7-F14A-B28C-A5C5F5492278}" type="presOf" srcId="{A660667B-6F5D-A84D-8F20-89811E9D509D}" destId="{BD8B623C-8DF5-134C-9582-6182AA1A4A24}" srcOrd="0" destOrd="0" presId="urn:microsoft.com/office/officeart/2005/8/layout/cycle8"/>
    <dgm:cxn modelId="{9D26BC62-764D-0246-B904-88C4A92ECCE0}" srcId="{23B73F31-0A40-4543-B155-3B817610552A}" destId="{A660667B-6F5D-A84D-8F20-89811E9D509D}" srcOrd="0" destOrd="0" parTransId="{7BC433C4-7C53-9643-9595-2286E1D2E9F5}" sibTransId="{05249069-EDCE-2340-8494-215B9BB24841}"/>
    <dgm:cxn modelId="{13C40EB2-4107-A84C-99ED-4D7AE4488279}" type="presParOf" srcId="{9C75B96E-50A1-FA47-AFD9-42AF7927A183}" destId="{BD8B623C-8DF5-134C-9582-6182AA1A4A24}" srcOrd="0" destOrd="0" presId="urn:microsoft.com/office/officeart/2005/8/layout/cycle8"/>
    <dgm:cxn modelId="{E98316B2-9A4E-BA4A-BB8C-97480BE52EAB}" type="presParOf" srcId="{9C75B96E-50A1-FA47-AFD9-42AF7927A183}" destId="{8DEFFFBD-2194-F046-BDD7-75C54185A17C}" srcOrd="1" destOrd="0" presId="urn:microsoft.com/office/officeart/2005/8/layout/cycle8"/>
    <dgm:cxn modelId="{07E22E36-FD86-CD49-902F-A2FCF91FA6B9}" type="presParOf" srcId="{9C75B96E-50A1-FA47-AFD9-42AF7927A183}" destId="{D2C9BA2B-9154-CD4E-86CF-61303DFEDA80}" srcOrd="2" destOrd="0" presId="urn:microsoft.com/office/officeart/2005/8/layout/cycle8"/>
    <dgm:cxn modelId="{A020A931-D80F-1341-A5FD-7219AD8E389C}" type="presParOf" srcId="{9C75B96E-50A1-FA47-AFD9-42AF7927A183}" destId="{03A8C9D0-5D83-F94E-B1E4-B56F3A4F996F}" srcOrd="3" destOrd="0" presId="urn:microsoft.com/office/officeart/2005/8/layout/cycle8"/>
    <dgm:cxn modelId="{1B28DB3A-A6E4-B947-86D2-4255A16C5967}" type="presParOf" srcId="{9C75B96E-50A1-FA47-AFD9-42AF7927A183}" destId="{82E8C9D1-5BD8-BF43-A6D7-B0185F140222}" srcOrd="4" destOrd="0" presId="urn:microsoft.com/office/officeart/2005/8/layout/cycle8"/>
    <dgm:cxn modelId="{80CA18E9-BBDC-0943-81FF-E90FD4267BE1}" type="presParOf" srcId="{9C75B96E-50A1-FA47-AFD9-42AF7927A183}" destId="{38EDD89F-C2D2-244E-932F-5E7DCFFD33B0}" srcOrd="5" destOrd="0" presId="urn:microsoft.com/office/officeart/2005/8/layout/cycle8"/>
    <dgm:cxn modelId="{DC94F2F8-E656-6943-BFCB-4DD7E6397B60}" type="presParOf" srcId="{9C75B96E-50A1-FA47-AFD9-42AF7927A183}" destId="{CDD00B47-C05E-D24F-A38A-E020100FB046}" srcOrd="6" destOrd="0" presId="urn:microsoft.com/office/officeart/2005/8/layout/cycle8"/>
    <dgm:cxn modelId="{DA6BC006-CF52-E345-9BA8-4BE61D9A0417}" type="presParOf" srcId="{9C75B96E-50A1-FA47-AFD9-42AF7927A183}" destId="{6A86711E-E208-3A48-A3F4-43C8597F2E60}" srcOrd="7" destOrd="0" presId="urn:microsoft.com/office/officeart/2005/8/layout/cycle8"/>
    <dgm:cxn modelId="{251B8F9A-1516-874D-8BBA-9250B504342F}" type="presParOf" srcId="{9C75B96E-50A1-FA47-AFD9-42AF7927A183}" destId="{BBF8EC6D-2DB8-B64D-A644-A951B66EF7C2}" srcOrd="8" destOrd="0" presId="urn:microsoft.com/office/officeart/2005/8/layout/cycle8"/>
    <dgm:cxn modelId="{56FF18C8-A916-DC4E-B53A-234D99FFDF64}" type="presParOf" srcId="{9C75B96E-50A1-FA47-AFD9-42AF7927A183}" destId="{A9B42894-C796-A444-B2F1-DE321FD9E96F}" srcOrd="9" destOrd="0" presId="urn:microsoft.com/office/officeart/2005/8/layout/cycle8"/>
    <dgm:cxn modelId="{CA7B9200-EAEC-774F-821C-BF2744ACAF17}" type="presParOf" srcId="{9C75B96E-50A1-FA47-AFD9-42AF7927A183}" destId="{CE22E30C-835E-9142-A293-CD2E2F63A01A}" srcOrd="10" destOrd="0" presId="urn:microsoft.com/office/officeart/2005/8/layout/cycle8"/>
    <dgm:cxn modelId="{EF1DA1E0-E0A2-F74E-9D88-80C319313487}" type="presParOf" srcId="{9C75B96E-50A1-FA47-AFD9-42AF7927A183}" destId="{CBB8F126-7939-6646-89A7-38EA589347D2}" srcOrd="11" destOrd="0" presId="urn:microsoft.com/office/officeart/2005/8/layout/cycle8"/>
    <dgm:cxn modelId="{40F55B82-7D75-AF48-8194-C375528D4B66}" type="presParOf" srcId="{9C75B96E-50A1-FA47-AFD9-42AF7927A183}" destId="{C71E7786-A12F-B34B-A864-2DFF9A6A9E29}" srcOrd="12" destOrd="0" presId="urn:microsoft.com/office/officeart/2005/8/layout/cycle8"/>
    <dgm:cxn modelId="{37F6ED0B-700C-BE44-9091-CB844CFA0EA3}" type="presParOf" srcId="{9C75B96E-50A1-FA47-AFD9-42AF7927A183}" destId="{61D51396-7DC9-EF40-AD89-039B9BD4C344}" srcOrd="13" destOrd="0" presId="urn:microsoft.com/office/officeart/2005/8/layout/cycle8"/>
    <dgm:cxn modelId="{6676F46E-791C-E64A-9FB5-F0B1B698A800}" type="presParOf" srcId="{9C75B96E-50A1-FA47-AFD9-42AF7927A183}" destId="{54387129-4BB2-3C40-B6DF-1DB8A32B2548}" srcOrd="14"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FD67535-B6F7-4F41-8F5A-B2A70F1ED1D0}" type="doc">
      <dgm:prSet loTypeId="urn:microsoft.com/office/officeart/2009/3/layout/StepUpProcess" loCatId="" qsTypeId="urn:microsoft.com/office/officeart/2005/8/quickstyle/simple4" qsCatId="simple" csTypeId="urn:microsoft.com/office/officeart/2005/8/colors/colorful1" csCatId="colorful" phldr="1"/>
      <dgm:spPr/>
      <dgm:t>
        <a:bodyPr/>
        <a:lstStyle/>
        <a:p>
          <a:endParaRPr lang="en-US"/>
        </a:p>
      </dgm:t>
    </dgm:pt>
    <dgm:pt modelId="{6A4C9B1F-0F83-9F41-A594-FB768FD8FEEF}">
      <dgm:prSet custT="1"/>
      <dgm:spPr/>
      <dgm:t>
        <a:bodyPr/>
        <a:lstStyle/>
        <a:p>
          <a:pPr rtl="0"/>
          <a:r>
            <a:rPr lang="en-US" sz="4000" b="1" dirty="0" smtClean="0"/>
            <a:t>1</a:t>
          </a:r>
          <a:endParaRPr lang="en-US" sz="4000" b="1" dirty="0"/>
        </a:p>
      </dgm:t>
    </dgm:pt>
    <dgm:pt modelId="{51EF257D-0631-1942-8EBE-004646D5B32B}" type="parTrans" cxnId="{DB303088-C5CA-7046-AAF7-0D0103775E56}">
      <dgm:prSet/>
      <dgm:spPr/>
      <dgm:t>
        <a:bodyPr/>
        <a:lstStyle/>
        <a:p>
          <a:endParaRPr lang="en-US"/>
        </a:p>
      </dgm:t>
    </dgm:pt>
    <dgm:pt modelId="{170FEA95-BDDE-7A47-9522-27F48857ABD2}" type="sibTrans" cxnId="{DB303088-C5CA-7046-AAF7-0D0103775E56}">
      <dgm:prSet/>
      <dgm:spPr/>
      <dgm:t>
        <a:bodyPr/>
        <a:lstStyle/>
        <a:p>
          <a:endParaRPr lang="en-US"/>
        </a:p>
      </dgm:t>
    </dgm:pt>
    <dgm:pt modelId="{A45B7F8A-9D16-4849-997F-84DAFDCE0FCB}">
      <dgm:prSet/>
      <dgm:spPr/>
      <dgm:t>
        <a:bodyPr/>
        <a:lstStyle/>
        <a:p>
          <a:pPr rtl="0"/>
          <a:endParaRPr lang="en-US" dirty="0"/>
        </a:p>
      </dgm:t>
    </dgm:pt>
    <dgm:pt modelId="{BB0EFA85-B5FE-DA4F-95BE-0471F7E166C9}" type="parTrans" cxnId="{77FD246E-9317-B84E-A499-D30DF75440D7}">
      <dgm:prSet/>
      <dgm:spPr/>
      <dgm:t>
        <a:bodyPr/>
        <a:lstStyle/>
        <a:p>
          <a:endParaRPr lang="en-US"/>
        </a:p>
      </dgm:t>
    </dgm:pt>
    <dgm:pt modelId="{CA153D55-8E3A-E147-8553-2261FB520AE9}" type="sibTrans" cxnId="{77FD246E-9317-B84E-A499-D30DF75440D7}">
      <dgm:prSet/>
      <dgm:spPr/>
      <dgm:t>
        <a:bodyPr/>
        <a:lstStyle/>
        <a:p>
          <a:endParaRPr lang="en-US"/>
        </a:p>
      </dgm:t>
    </dgm:pt>
    <dgm:pt modelId="{75FAEFAA-55F0-3B46-9595-142E276DD8CC}">
      <dgm:prSet/>
      <dgm:spPr/>
      <dgm:t>
        <a:bodyPr/>
        <a:lstStyle/>
        <a:p>
          <a:pPr rtl="0"/>
          <a:endParaRPr lang="en-US" dirty="0"/>
        </a:p>
      </dgm:t>
    </dgm:pt>
    <dgm:pt modelId="{4ACBC2F0-3D2C-4A40-B52D-6E6CFF05E864}" type="parTrans" cxnId="{F008A096-3128-7044-AAF6-980E866BAB32}">
      <dgm:prSet/>
      <dgm:spPr/>
      <dgm:t>
        <a:bodyPr/>
        <a:lstStyle/>
        <a:p>
          <a:endParaRPr lang="en-US"/>
        </a:p>
      </dgm:t>
    </dgm:pt>
    <dgm:pt modelId="{906CBD56-B298-A948-9642-CF63CBBB1347}" type="sibTrans" cxnId="{F008A096-3128-7044-AAF6-980E866BAB32}">
      <dgm:prSet/>
      <dgm:spPr/>
      <dgm:t>
        <a:bodyPr/>
        <a:lstStyle/>
        <a:p>
          <a:endParaRPr lang="en-US"/>
        </a:p>
      </dgm:t>
    </dgm:pt>
    <dgm:pt modelId="{5122AEA8-6382-0E4B-865E-09EF836E4521}">
      <dgm:prSet/>
      <dgm:spPr/>
      <dgm:t>
        <a:bodyPr/>
        <a:lstStyle/>
        <a:p>
          <a:pPr rtl="0"/>
          <a:endParaRPr lang="en-US" dirty="0"/>
        </a:p>
      </dgm:t>
    </dgm:pt>
    <dgm:pt modelId="{B45FDD92-94C9-064D-AA0C-63ACF63A0563}" type="parTrans" cxnId="{CA98EE0E-9CA6-894F-828D-ED3A9AEE9E8F}">
      <dgm:prSet/>
      <dgm:spPr/>
      <dgm:t>
        <a:bodyPr/>
        <a:lstStyle/>
        <a:p>
          <a:endParaRPr lang="en-US"/>
        </a:p>
      </dgm:t>
    </dgm:pt>
    <dgm:pt modelId="{5C175C98-28B9-284D-8E4C-B3C63473EF87}" type="sibTrans" cxnId="{CA98EE0E-9CA6-894F-828D-ED3A9AEE9E8F}">
      <dgm:prSet/>
      <dgm:spPr/>
      <dgm:t>
        <a:bodyPr/>
        <a:lstStyle/>
        <a:p>
          <a:endParaRPr lang="en-US"/>
        </a:p>
      </dgm:t>
    </dgm:pt>
    <dgm:pt modelId="{064EA174-BC3C-7A46-AFF5-4628ED8D1B13}">
      <dgm:prSet/>
      <dgm:spPr/>
      <dgm:t>
        <a:bodyPr/>
        <a:lstStyle/>
        <a:p>
          <a:pPr rtl="0"/>
          <a:endParaRPr lang="en-US"/>
        </a:p>
      </dgm:t>
    </dgm:pt>
    <dgm:pt modelId="{30F7DD70-69AE-0740-8878-09F490B44403}" type="parTrans" cxnId="{D041AD11-1510-ED42-9092-234B3B01BB82}">
      <dgm:prSet/>
      <dgm:spPr/>
      <dgm:t>
        <a:bodyPr/>
        <a:lstStyle/>
        <a:p>
          <a:endParaRPr lang="en-US"/>
        </a:p>
      </dgm:t>
    </dgm:pt>
    <dgm:pt modelId="{B18AD3CC-B728-F148-BA55-2CC11AC266A3}" type="sibTrans" cxnId="{D041AD11-1510-ED42-9092-234B3B01BB82}">
      <dgm:prSet/>
      <dgm:spPr/>
      <dgm:t>
        <a:bodyPr/>
        <a:lstStyle/>
        <a:p>
          <a:endParaRPr lang="en-US"/>
        </a:p>
      </dgm:t>
    </dgm:pt>
    <dgm:pt modelId="{C61BF8A2-772D-6441-9104-DF4A1E82B069}">
      <dgm:prSet/>
      <dgm:spPr/>
      <dgm:t>
        <a:bodyPr/>
        <a:lstStyle/>
        <a:p>
          <a:pPr rtl="0"/>
          <a:endParaRPr lang="en-US" dirty="0"/>
        </a:p>
      </dgm:t>
    </dgm:pt>
    <dgm:pt modelId="{535F47D6-F616-CE4B-A773-5768DBD27C1B}" type="parTrans" cxnId="{75AD054C-1FC5-E14C-A6D6-C3A214CE219E}">
      <dgm:prSet/>
      <dgm:spPr/>
      <dgm:t>
        <a:bodyPr/>
        <a:lstStyle/>
        <a:p>
          <a:endParaRPr lang="en-US"/>
        </a:p>
      </dgm:t>
    </dgm:pt>
    <dgm:pt modelId="{0F368B13-6FFF-244D-843F-AF497B20A6BF}" type="sibTrans" cxnId="{75AD054C-1FC5-E14C-A6D6-C3A214CE219E}">
      <dgm:prSet/>
      <dgm:spPr/>
      <dgm:t>
        <a:bodyPr/>
        <a:lstStyle/>
        <a:p>
          <a:endParaRPr lang="en-US"/>
        </a:p>
      </dgm:t>
    </dgm:pt>
    <dgm:pt modelId="{1E0009E3-7C76-9643-B060-609C4F6B2C3A}">
      <dgm:prSet/>
      <dgm:spPr/>
      <dgm:t>
        <a:bodyPr/>
        <a:lstStyle/>
        <a:p>
          <a:pPr rtl="0"/>
          <a:endParaRPr lang="en-US"/>
        </a:p>
      </dgm:t>
    </dgm:pt>
    <dgm:pt modelId="{A8844491-A4E6-7949-BC0F-CD436D14D2D2}" type="parTrans" cxnId="{2582276E-C661-3740-A5E7-FC45B32D1116}">
      <dgm:prSet/>
      <dgm:spPr/>
      <dgm:t>
        <a:bodyPr/>
        <a:lstStyle/>
        <a:p>
          <a:endParaRPr lang="en-US"/>
        </a:p>
      </dgm:t>
    </dgm:pt>
    <dgm:pt modelId="{6DBE336D-E6B2-3D43-8D41-6E9ADE9A8F89}" type="sibTrans" cxnId="{2582276E-C661-3740-A5E7-FC45B32D1116}">
      <dgm:prSet/>
      <dgm:spPr/>
      <dgm:t>
        <a:bodyPr/>
        <a:lstStyle/>
        <a:p>
          <a:endParaRPr lang="en-US"/>
        </a:p>
      </dgm:t>
    </dgm:pt>
    <dgm:pt modelId="{FE26DA0A-AE40-E34F-9EE5-800CB4A61D7E}">
      <dgm:prSet/>
      <dgm:spPr/>
      <dgm:t>
        <a:bodyPr/>
        <a:lstStyle/>
        <a:p>
          <a:pPr rtl="0"/>
          <a:endParaRPr lang="en-US"/>
        </a:p>
      </dgm:t>
    </dgm:pt>
    <dgm:pt modelId="{D091B28B-ED46-1740-B4A8-34CF4D8A8C53}" type="parTrans" cxnId="{2B158FB2-EBB7-2A48-919A-7C33E9ED0813}">
      <dgm:prSet/>
      <dgm:spPr/>
      <dgm:t>
        <a:bodyPr/>
        <a:lstStyle/>
        <a:p>
          <a:endParaRPr lang="en-US"/>
        </a:p>
      </dgm:t>
    </dgm:pt>
    <dgm:pt modelId="{0D12F91C-50CC-8E44-802A-B7C8F74C54C1}" type="sibTrans" cxnId="{2B158FB2-EBB7-2A48-919A-7C33E9ED0813}">
      <dgm:prSet/>
      <dgm:spPr/>
      <dgm:t>
        <a:bodyPr/>
        <a:lstStyle/>
        <a:p>
          <a:endParaRPr lang="en-US"/>
        </a:p>
      </dgm:t>
    </dgm:pt>
    <dgm:pt modelId="{9E8C535F-560A-C848-9264-59915F157B07}">
      <dgm:prSet/>
      <dgm:spPr/>
      <dgm:t>
        <a:bodyPr/>
        <a:lstStyle/>
        <a:p>
          <a:pPr rtl="0"/>
          <a:endParaRPr lang="en-US"/>
        </a:p>
      </dgm:t>
    </dgm:pt>
    <dgm:pt modelId="{E7813144-B3CC-3B42-920E-7CDA5788B9C6}" type="parTrans" cxnId="{E9942CED-DAAE-1044-9A79-F8A77832C6A3}">
      <dgm:prSet/>
      <dgm:spPr/>
      <dgm:t>
        <a:bodyPr/>
        <a:lstStyle/>
        <a:p>
          <a:endParaRPr lang="en-US"/>
        </a:p>
      </dgm:t>
    </dgm:pt>
    <dgm:pt modelId="{542F62EB-EF47-AA49-881F-DCF16329DBAE}" type="sibTrans" cxnId="{E9942CED-DAAE-1044-9A79-F8A77832C6A3}">
      <dgm:prSet/>
      <dgm:spPr/>
      <dgm:t>
        <a:bodyPr/>
        <a:lstStyle/>
        <a:p>
          <a:endParaRPr lang="en-US"/>
        </a:p>
      </dgm:t>
    </dgm:pt>
    <dgm:pt modelId="{19AE926C-9123-8647-BECA-762461A50030}">
      <dgm:prSet/>
      <dgm:spPr/>
      <dgm:t>
        <a:bodyPr/>
        <a:lstStyle/>
        <a:p>
          <a:pPr rtl="0"/>
          <a:endParaRPr lang="en-US"/>
        </a:p>
      </dgm:t>
    </dgm:pt>
    <dgm:pt modelId="{0B4B26F4-4B17-1046-90D5-6FE707D10D90}" type="parTrans" cxnId="{CC5353CA-1C46-DE4B-AF96-B7C21C1F35B7}">
      <dgm:prSet/>
      <dgm:spPr/>
      <dgm:t>
        <a:bodyPr/>
        <a:lstStyle/>
        <a:p>
          <a:endParaRPr lang="en-US"/>
        </a:p>
      </dgm:t>
    </dgm:pt>
    <dgm:pt modelId="{233D88EF-14C1-FC4C-9121-2D74BB845B2C}" type="sibTrans" cxnId="{CC5353CA-1C46-DE4B-AF96-B7C21C1F35B7}">
      <dgm:prSet/>
      <dgm:spPr/>
      <dgm:t>
        <a:bodyPr/>
        <a:lstStyle/>
        <a:p>
          <a:endParaRPr lang="en-US"/>
        </a:p>
      </dgm:t>
    </dgm:pt>
    <dgm:pt modelId="{F6846E6D-9B10-B74B-9567-74E1DA672118}" type="pres">
      <dgm:prSet presAssocID="{EFD67535-B6F7-4F41-8F5A-B2A70F1ED1D0}" presName="rootnode" presStyleCnt="0">
        <dgm:presLayoutVars>
          <dgm:chMax/>
          <dgm:chPref/>
          <dgm:dir/>
          <dgm:animLvl val="lvl"/>
        </dgm:presLayoutVars>
      </dgm:prSet>
      <dgm:spPr/>
      <dgm:t>
        <a:bodyPr/>
        <a:lstStyle/>
        <a:p>
          <a:endParaRPr lang="en-US"/>
        </a:p>
      </dgm:t>
    </dgm:pt>
    <dgm:pt modelId="{86BA2F20-BDAB-614A-80C2-899603258401}" type="pres">
      <dgm:prSet presAssocID="{6A4C9B1F-0F83-9F41-A594-FB768FD8FEEF}" presName="composite" presStyleCnt="0"/>
      <dgm:spPr/>
    </dgm:pt>
    <dgm:pt modelId="{DE0775AF-EE45-C140-8EBC-9ADF28480E45}" type="pres">
      <dgm:prSet presAssocID="{6A4C9B1F-0F83-9F41-A594-FB768FD8FEEF}" presName="LShape" presStyleLbl="alignNode1" presStyleIdx="0" presStyleCnt="19"/>
      <dgm:spPr/>
    </dgm:pt>
    <dgm:pt modelId="{7D0DAEE6-A172-2B42-93D6-DFA23BCE88E1}" type="pres">
      <dgm:prSet presAssocID="{6A4C9B1F-0F83-9F41-A594-FB768FD8FEEF}" presName="ParentText" presStyleLbl="revTx" presStyleIdx="0" presStyleCnt="10" custScaleY="120620">
        <dgm:presLayoutVars>
          <dgm:chMax val="0"/>
          <dgm:chPref val="0"/>
          <dgm:bulletEnabled val="1"/>
        </dgm:presLayoutVars>
      </dgm:prSet>
      <dgm:spPr/>
      <dgm:t>
        <a:bodyPr/>
        <a:lstStyle/>
        <a:p>
          <a:endParaRPr lang="en-US"/>
        </a:p>
      </dgm:t>
    </dgm:pt>
    <dgm:pt modelId="{C87D8378-7D67-9D45-8438-ED18308A42C1}" type="pres">
      <dgm:prSet presAssocID="{6A4C9B1F-0F83-9F41-A594-FB768FD8FEEF}" presName="Triangle" presStyleLbl="alignNode1" presStyleIdx="1" presStyleCnt="19"/>
      <dgm:spPr/>
    </dgm:pt>
    <dgm:pt modelId="{2C0E9BDC-7A48-8C41-A16B-AF1D77612F16}" type="pres">
      <dgm:prSet presAssocID="{170FEA95-BDDE-7A47-9522-27F48857ABD2}" presName="sibTrans" presStyleCnt="0"/>
      <dgm:spPr/>
    </dgm:pt>
    <dgm:pt modelId="{A96FB1E0-5027-D948-8ECA-04759BB43D66}" type="pres">
      <dgm:prSet presAssocID="{170FEA95-BDDE-7A47-9522-27F48857ABD2}" presName="space" presStyleCnt="0"/>
      <dgm:spPr/>
    </dgm:pt>
    <dgm:pt modelId="{73ECA75F-3BAF-A340-85CF-B4680278653D}" type="pres">
      <dgm:prSet presAssocID="{C61BF8A2-772D-6441-9104-DF4A1E82B069}" presName="composite" presStyleCnt="0"/>
      <dgm:spPr/>
    </dgm:pt>
    <dgm:pt modelId="{C3449DE4-048E-AC4F-8B89-00C2DEDF7885}" type="pres">
      <dgm:prSet presAssocID="{C61BF8A2-772D-6441-9104-DF4A1E82B069}" presName="LShape" presStyleLbl="alignNode1" presStyleIdx="2" presStyleCnt="19"/>
      <dgm:spPr/>
    </dgm:pt>
    <dgm:pt modelId="{1C9DAE62-F9E4-DC4A-B2FA-769E64F1CD91}" type="pres">
      <dgm:prSet presAssocID="{C61BF8A2-772D-6441-9104-DF4A1E82B069}" presName="ParentText" presStyleLbl="revTx" presStyleIdx="1" presStyleCnt="10">
        <dgm:presLayoutVars>
          <dgm:chMax val="0"/>
          <dgm:chPref val="0"/>
          <dgm:bulletEnabled val="1"/>
        </dgm:presLayoutVars>
      </dgm:prSet>
      <dgm:spPr/>
      <dgm:t>
        <a:bodyPr/>
        <a:lstStyle/>
        <a:p>
          <a:endParaRPr lang="en-US"/>
        </a:p>
      </dgm:t>
    </dgm:pt>
    <dgm:pt modelId="{3A04C842-489F-6C45-9211-A932263AEB77}" type="pres">
      <dgm:prSet presAssocID="{C61BF8A2-772D-6441-9104-DF4A1E82B069}" presName="Triangle" presStyleLbl="alignNode1" presStyleIdx="3" presStyleCnt="19"/>
      <dgm:spPr/>
    </dgm:pt>
    <dgm:pt modelId="{29992F8C-AD3A-2144-B56C-657BDAF9C8D8}" type="pres">
      <dgm:prSet presAssocID="{0F368B13-6FFF-244D-843F-AF497B20A6BF}" presName="sibTrans" presStyleCnt="0"/>
      <dgm:spPr/>
    </dgm:pt>
    <dgm:pt modelId="{93033B9A-0597-F247-8F18-02ABE5C497E8}" type="pres">
      <dgm:prSet presAssocID="{0F368B13-6FFF-244D-843F-AF497B20A6BF}" presName="space" presStyleCnt="0"/>
      <dgm:spPr/>
    </dgm:pt>
    <dgm:pt modelId="{B162EA0E-5332-3345-8706-75A91B6C390E}" type="pres">
      <dgm:prSet presAssocID="{1E0009E3-7C76-9643-B060-609C4F6B2C3A}" presName="composite" presStyleCnt="0"/>
      <dgm:spPr/>
    </dgm:pt>
    <dgm:pt modelId="{2FC93A55-0737-F645-A90D-2C876D350C57}" type="pres">
      <dgm:prSet presAssocID="{1E0009E3-7C76-9643-B060-609C4F6B2C3A}" presName="LShape" presStyleLbl="alignNode1" presStyleIdx="4" presStyleCnt="19"/>
      <dgm:spPr/>
    </dgm:pt>
    <dgm:pt modelId="{C7DA44A5-2694-164E-AACB-932D57E41902}" type="pres">
      <dgm:prSet presAssocID="{1E0009E3-7C76-9643-B060-609C4F6B2C3A}" presName="ParentText" presStyleLbl="revTx" presStyleIdx="2" presStyleCnt="10">
        <dgm:presLayoutVars>
          <dgm:chMax val="0"/>
          <dgm:chPref val="0"/>
          <dgm:bulletEnabled val="1"/>
        </dgm:presLayoutVars>
      </dgm:prSet>
      <dgm:spPr/>
      <dgm:t>
        <a:bodyPr/>
        <a:lstStyle/>
        <a:p>
          <a:endParaRPr lang="en-US"/>
        </a:p>
      </dgm:t>
    </dgm:pt>
    <dgm:pt modelId="{B6EC1C9A-33DA-824E-9E5B-086E53A17F52}" type="pres">
      <dgm:prSet presAssocID="{1E0009E3-7C76-9643-B060-609C4F6B2C3A}" presName="Triangle" presStyleLbl="alignNode1" presStyleIdx="5" presStyleCnt="19"/>
      <dgm:spPr/>
    </dgm:pt>
    <dgm:pt modelId="{D7E8E31C-F2CC-9046-B769-8F1B26E2C63A}" type="pres">
      <dgm:prSet presAssocID="{6DBE336D-E6B2-3D43-8D41-6E9ADE9A8F89}" presName="sibTrans" presStyleCnt="0"/>
      <dgm:spPr/>
    </dgm:pt>
    <dgm:pt modelId="{1CD7684F-D551-D544-9134-038BBB697BDB}" type="pres">
      <dgm:prSet presAssocID="{6DBE336D-E6B2-3D43-8D41-6E9ADE9A8F89}" presName="space" presStyleCnt="0"/>
      <dgm:spPr/>
    </dgm:pt>
    <dgm:pt modelId="{E688AE2C-FCD0-F348-AD03-B1A638ECA073}" type="pres">
      <dgm:prSet presAssocID="{FE26DA0A-AE40-E34F-9EE5-800CB4A61D7E}" presName="composite" presStyleCnt="0"/>
      <dgm:spPr/>
    </dgm:pt>
    <dgm:pt modelId="{47D85280-E660-154F-9E0E-3BB762FCA918}" type="pres">
      <dgm:prSet presAssocID="{FE26DA0A-AE40-E34F-9EE5-800CB4A61D7E}" presName="LShape" presStyleLbl="alignNode1" presStyleIdx="6" presStyleCnt="19"/>
      <dgm:spPr/>
    </dgm:pt>
    <dgm:pt modelId="{CACFBA27-EE84-9841-877C-49F4DAADD26A}" type="pres">
      <dgm:prSet presAssocID="{FE26DA0A-AE40-E34F-9EE5-800CB4A61D7E}" presName="ParentText" presStyleLbl="revTx" presStyleIdx="3" presStyleCnt="10">
        <dgm:presLayoutVars>
          <dgm:chMax val="0"/>
          <dgm:chPref val="0"/>
          <dgm:bulletEnabled val="1"/>
        </dgm:presLayoutVars>
      </dgm:prSet>
      <dgm:spPr/>
      <dgm:t>
        <a:bodyPr/>
        <a:lstStyle/>
        <a:p>
          <a:endParaRPr lang="en-US"/>
        </a:p>
      </dgm:t>
    </dgm:pt>
    <dgm:pt modelId="{C802A39F-467D-FF42-A04B-9E968D70D21E}" type="pres">
      <dgm:prSet presAssocID="{FE26DA0A-AE40-E34F-9EE5-800CB4A61D7E}" presName="Triangle" presStyleLbl="alignNode1" presStyleIdx="7" presStyleCnt="19"/>
      <dgm:spPr/>
    </dgm:pt>
    <dgm:pt modelId="{EA443411-7C3A-1840-9B73-9B75F4C39041}" type="pres">
      <dgm:prSet presAssocID="{0D12F91C-50CC-8E44-802A-B7C8F74C54C1}" presName="sibTrans" presStyleCnt="0"/>
      <dgm:spPr/>
    </dgm:pt>
    <dgm:pt modelId="{7C8F8D61-7DDA-6643-8B88-A7FA7CC70F80}" type="pres">
      <dgm:prSet presAssocID="{0D12F91C-50CC-8E44-802A-B7C8F74C54C1}" presName="space" presStyleCnt="0"/>
      <dgm:spPr/>
    </dgm:pt>
    <dgm:pt modelId="{FF8A622C-2FA3-AB46-B788-A9428DD218E5}" type="pres">
      <dgm:prSet presAssocID="{9E8C535F-560A-C848-9264-59915F157B07}" presName="composite" presStyleCnt="0"/>
      <dgm:spPr/>
    </dgm:pt>
    <dgm:pt modelId="{FD937F13-C8AA-9445-9E9A-EBBF6301D938}" type="pres">
      <dgm:prSet presAssocID="{9E8C535F-560A-C848-9264-59915F157B07}" presName="LShape" presStyleLbl="alignNode1" presStyleIdx="8" presStyleCnt="19"/>
      <dgm:spPr/>
    </dgm:pt>
    <dgm:pt modelId="{85F84598-BF38-934D-9657-D94533F434B3}" type="pres">
      <dgm:prSet presAssocID="{9E8C535F-560A-C848-9264-59915F157B07}" presName="ParentText" presStyleLbl="revTx" presStyleIdx="4" presStyleCnt="10">
        <dgm:presLayoutVars>
          <dgm:chMax val="0"/>
          <dgm:chPref val="0"/>
          <dgm:bulletEnabled val="1"/>
        </dgm:presLayoutVars>
      </dgm:prSet>
      <dgm:spPr/>
      <dgm:t>
        <a:bodyPr/>
        <a:lstStyle/>
        <a:p>
          <a:endParaRPr lang="en-US"/>
        </a:p>
      </dgm:t>
    </dgm:pt>
    <dgm:pt modelId="{9519C2D1-41A5-A942-85F7-4B3E3AB783B3}" type="pres">
      <dgm:prSet presAssocID="{9E8C535F-560A-C848-9264-59915F157B07}" presName="Triangle" presStyleLbl="alignNode1" presStyleIdx="9" presStyleCnt="19"/>
      <dgm:spPr/>
    </dgm:pt>
    <dgm:pt modelId="{45F98FEE-CC79-D448-8DB0-98C5A1582CC3}" type="pres">
      <dgm:prSet presAssocID="{542F62EB-EF47-AA49-881F-DCF16329DBAE}" presName="sibTrans" presStyleCnt="0"/>
      <dgm:spPr/>
    </dgm:pt>
    <dgm:pt modelId="{FA6D2937-D0ED-3B40-930E-08DBB50D01B2}" type="pres">
      <dgm:prSet presAssocID="{542F62EB-EF47-AA49-881F-DCF16329DBAE}" presName="space" presStyleCnt="0"/>
      <dgm:spPr/>
    </dgm:pt>
    <dgm:pt modelId="{DCCEBD07-4CBD-EE48-95E9-C45C75C85583}" type="pres">
      <dgm:prSet presAssocID="{19AE926C-9123-8647-BECA-762461A50030}" presName="composite" presStyleCnt="0"/>
      <dgm:spPr/>
    </dgm:pt>
    <dgm:pt modelId="{8F144937-3ADD-5245-8418-DE81B2D5EFF9}" type="pres">
      <dgm:prSet presAssocID="{19AE926C-9123-8647-BECA-762461A50030}" presName="LShape" presStyleLbl="alignNode1" presStyleIdx="10" presStyleCnt="19"/>
      <dgm:spPr/>
    </dgm:pt>
    <dgm:pt modelId="{8E198D7C-F4ED-A143-94EC-D3DE13D28C5B}" type="pres">
      <dgm:prSet presAssocID="{19AE926C-9123-8647-BECA-762461A50030}" presName="ParentText" presStyleLbl="revTx" presStyleIdx="5" presStyleCnt="10">
        <dgm:presLayoutVars>
          <dgm:chMax val="0"/>
          <dgm:chPref val="0"/>
          <dgm:bulletEnabled val="1"/>
        </dgm:presLayoutVars>
      </dgm:prSet>
      <dgm:spPr/>
      <dgm:t>
        <a:bodyPr/>
        <a:lstStyle/>
        <a:p>
          <a:endParaRPr lang="en-US"/>
        </a:p>
      </dgm:t>
    </dgm:pt>
    <dgm:pt modelId="{E9597C69-4FC9-9848-8C54-ED49B6208E9E}" type="pres">
      <dgm:prSet presAssocID="{19AE926C-9123-8647-BECA-762461A50030}" presName="Triangle" presStyleLbl="alignNode1" presStyleIdx="11" presStyleCnt="19"/>
      <dgm:spPr/>
    </dgm:pt>
    <dgm:pt modelId="{F315959F-87F9-114C-9A6C-8738FF117273}" type="pres">
      <dgm:prSet presAssocID="{233D88EF-14C1-FC4C-9121-2D74BB845B2C}" presName="sibTrans" presStyleCnt="0"/>
      <dgm:spPr/>
    </dgm:pt>
    <dgm:pt modelId="{4DCA2C6C-5D21-654C-A16B-905698FE3178}" type="pres">
      <dgm:prSet presAssocID="{233D88EF-14C1-FC4C-9121-2D74BB845B2C}" presName="space" presStyleCnt="0"/>
      <dgm:spPr/>
    </dgm:pt>
    <dgm:pt modelId="{5301EFF0-30B5-3243-9462-4E61B9243693}" type="pres">
      <dgm:prSet presAssocID="{75FAEFAA-55F0-3B46-9595-142E276DD8CC}" presName="composite" presStyleCnt="0"/>
      <dgm:spPr/>
    </dgm:pt>
    <dgm:pt modelId="{8E513B00-FDF4-434F-A386-3B7AB5EA5BA1}" type="pres">
      <dgm:prSet presAssocID="{75FAEFAA-55F0-3B46-9595-142E276DD8CC}" presName="LShape" presStyleLbl="alignNode1" presStyleIdx="12" presStyleCnt="19"/>
      <dgm:spPr/>
    </dgm:pt>
    <dgm:pt modelId="{8A90CEE4-DFAB-AB47-86B4-556EE7D256D8}" type="pres">
      <dgm:prSet presAssocID="{75FAEFAA-55F0-3B46-9595-142E276DD8CC}" presName="ParentText" presStyleLbl="revTx" presStyleIdx="6" presStyleCnt="10">
        <dgm:presLayoutVars>
          <dgm:chMax val="0"/>
          <dgm:chPref val="0"/>
          <dgm:bulletEnabled val="1"/>
        </dgm:presLayoutVars>
      </dgm:prSet>
      <dgm:spPr/>
      <dgm:t>
        <a:bodyPr/>
        <a:lstStyle/>
        <a:p>
          <a:endParaRPr lang="en-US"/>
        </a:p>
      </dgm:t>
    </dgm:pt>
    <dgm:pt modelId="{B43963EF-FF0F-1942-AC74-D7F5C239E109}" type="pres">
      <dgm:prSet presAssocID="{75FAEFAA-55F0-3B46-9595-142E276DD8CC}" presName="Triangle" presStyleLbl="alignNode1" presStyleIdx="13" presStyleCnt="19"/>
      <dgm:spPr/>
    </dgm:pt>
    <dgm:pt modelId="{31BCD3AF-5243-E045-BF48-F8800981818F}" type="pres">
      <dgm:prSet presAssocID="{906CBD56-B298-A948-9642-CF63CBBB1347}" presName="sibTrans" presStyleCnt="0"/>
      <dgm:spPr/>
    </dgm:pt>
    <dgm:pt modelId="{EAA4D4CA-9650-1D45-B25B-3E92109BCBD1}" type="pres">
      <dgm:prSet presAssocID="{906CBD56-B298-A948-9642-CF63CBBB1347}" presName="space" presStyleCnt="0"/>
      <dgm:spPr/>
    </dgm:pt>
    <dgm:pt modelId="{8CEE3811-5A71-2642-92FE-39448E55E49F}" type="pres">
      <dgm:prSet presAssocID="{5122AEA8-6382-0E4B-865E-09EF836E4521}" presName="composite" presStyleCnt="0"/>
      <dgm:spPr/>
    </dgm:pt>
    <dgm:pt modelId="{B46EE6BF-185E-1C4A-A9DE-0918E202BC5D}" type="pres">
      <dgm:prSet presAssocID="{5122AEA8-6382-0E4B-865E-09EF836E4521}" presName="LShape" presStyleLbl="alignNode1" presStyleIdx="14" presStyleCnt="19"/>
      <dgm:spPr/>
    </dgm:pt>
    <dgm:pt modelId="{9B05F647-802D-BD41-A338-C04BF3F8E191}" type="pres">
      <dgm:prSet presAssocID="{5122AEA8-6382-0E4B-865E-09EF836E4521}" presName="ParentText" presStyleLbl="revTx" presStyleIdx="7" presStyleCnt="10">
        <dgm:presLayoutVars>
          <dgm:chMax val="0"/>
          <dgm:chPref val="0"/>
          <dgm:bulletEnabled val="1"/>
        </dgm:presLayoutVars>
      </dgm:prSet>
      <dgm:spPr/>
      <dgm:t>
        <a:bodyPr/>
        <a:lstStyle/>
        <a:p>
          <a:endParaRPr lang="en-US"/>
        </a:p>
      </dgm:t>
    </dgm:pt>
    <dgm:pt modelId="{51948345-282F-3842-A74A-F4591BB8039B}" type="pres">
      <dgm:prSet presAssocID="{5122AEA8-6382-0E4B-865E-09EF836E4521}" presName="Triangle" presStyleLbl="alignNode1" presStyleIdx="15" presStyleCnt="19"/>
      <dgm:spPr/>
    </dgm:pt>
    <dgm:pt modelId="{6434CC5D-2905-8E44-9AC1-78F239902218}" type="pres">
      <dgm:prSet presAssocID="{5C175C98-28B9-284D-8E4C-B3C63473EF87}" presName="sibTrans" presStyleCnt="0"/>
      <dgm:spPr/>
    </dgm:pt>
    <dgm:pt modelId="{DCA4B512-7CA3-8448-A2AF-F94E46CE350D}" type="pres">
      <dgm:prSet presAssocID="{5C175C98-28B9-284D-8E4C-B3C63473EF87}" presName="space" presStyleCnt="0"/>
      <dgm:spPr/>
    </dgm:pt>
    <dgm:pt modelId="{8AF0C7AD-26C1-C149-BA01-37C260FA65AA}" type="pres">
      <dgm:prSet presAssocID="{064EA174-BC3C-7A46-AFF5-4628ED8D1B13}" presName="composite" presStyleCnt="0"/>
      <dgm:spPr/>
    </dgm:pt>
    <dgm:pt modelId="{937624DE-CF0D-E147-9447-EF39E295D7AD}" type="pres">
      <dgm:prSet presAssocID="{064EA174-BC3C-7A46-AFF5-4628ED8D1B13}" presName="LShape" presStyleLbl="alignNode1" presStyleIdx="16" presStyleCnt="19"/>
      <dgm:spPr/>
    </dgm:pt>
    <dgm:pt modelId="{7F066166-82BA-624E-8D3C-FABD64D02631}" type="pres">
      <dgm:prSet presAssocID="{064EA174-BC3C-7A46-AFF5-4628ED8D1B13}" presName="ParentText" presStyleLbl="revTx" presStyleIdx="8" presStyleCnt="10">
        <dgm:presLayoutVars>
          <dgm:chMax val="0"/>
          <dgm:chPref val="0"/>
          <dgm:bulletEnabled val="1"/>
        </dgm:presLayoutVars>
      </dgm:prSet>
      <dgm:spPr/>
      <dgm:t>
        <a:bodyPr/>
        <a:lstStyle/>
        <a:p>
          <a:endParaRPr lang="en-US"/>
        </a:p>
      </dgm:t>
    </dgm:pt>
    <dgm:pt modelId="{C5E38F4C-8A4F-644E-AD8A-2101E9C1C3DC}" type="pres">
      <dgm:prSet presAssocID="{064EA174-BC3C-7A46-AFF5-4628ED8D1B13}" presName="Triangle" presStyleLbl="alignNode1" presStyleIdx="17" presStyleCnt="19"/>
      <dgm:spPr/>
    </dgm:pt>
    <dgm:pt modelId="{48298F44-65E2-0440-AB79-69A439E05142}" type="pres">
      <dgm:prSet presAssocID="{B18AD3CC-B728-F148-BA55-2CC11AC266A3}" presName="sibTrans" presStyleCnt="0"/>
      <dgm:spPr/>
    </dgm:pt>
    <dgm:pt modelId="{0D8DACF5-2F08-C74E-9E70-C87478DBFA3C}" type="pres">
      <dgm:prSet presAssocID="{B18AD3CC-B728-F148-BA55-2CC11AC266A3}" presName="space" presStyleCnt="0"/>
      <dgm:spPr/>
    </dgm:pt>
    <dgm:pt modelId="{D0FA4032-FD82-3D41-938C-4CA15B24C5B6}" type="pres">
      <dgm:prSet presAssocID="{A45B7F8A-9D16-4849-997F-84DAFDCE0FCB}" presName="composite" presStyleCnt="0"/>
      <dgm:spPr/>
    </dgm:pt>
    <dgm:pt modelId="{4DF4EA06-5DDB-0B4B-90D9-6044F02BAB42}" type="pres">
      <dgm:prSet presAssocID="{A45B7F8A-9D16-4849-997F-84DAFDCE0FCB}" presName="LShape" presStyleLbl="alignNode1" presStyleIdx="18" presStyleCnt="19"/>
      <dgm:spPr/>
    </dgm:pt>
    <dgm:pt modelId="{B02BF9C9-3757-B441-945B-C0812FD7E77A}" type="pres">
      <dgm:prSet presAssocID="{A45B7F8A-9D16-4849-997F-84DAFDCE0FCB}" presName="ParentText" presStyleLbl="revTx" presStyleIdx="9" presStyleCnt="10">
        <dgm:presLayoutVars>
          <dgm:chMax val="0"/>
          <dgm:chPref val="0"/>
          <dgm:bulletEnabled val="1"/>
        </dgm:presLayoutVars>
      </dgm:prSet>
      <dgm:spPr/>
      <dgm:t>
        <a:bodyPr/>
        <a:lstStyle/>
        <a:p>
          <a:endParaRPr lang="en-US"/>
        </a:p>
      </dgm:t>
    </dgm:pt>
  </dgm:ptLst>
  <dgm:cxnLst>
    <dgm:cxn modelId="{77FD246E-9317-B84E-A499-D30DF75440D7}" srcId="{EFD67535-B6F7-4F41-8F5A-B2A70F1ED1D0}" destId="{A45B7F8A-9D16-4849-997F-84DAFDCE0FCB}" srcOrd="9" destOrd="0" parTransId="{BB0EFA85-B5FE-DA4F-95BE-0471F7E166C9}" sibTransId="{CA153D55-8E3A-E147-8553-2261FB520AE9}"/>
    <dgm:cxn modelId="{11A7EAE0-3A47-A14B-8E2C-70598DB3F1D0}" type="presOf" srcId="{A45B7F8A-9D16-4849-997F-84DAFDCE0FCB}" destId="{B02BF9C9-3757-B441-945B-C0812FD7E77A}" srcOrd="0" destOrd="0" presId="urn:microsoft.com/office/officeart/2009/3/layout/StepUpProcess"/>
    <dgm:cxn modelId="{E85DEB89-3DC2-2741-822A-28E1B550638B}" type="presOf" srcId="{6A4C9B1F-0F83-9F41-A594-FB768FD8FEEF}" destId="{7D0DAEE6-A172-2B42-93D6-DFA23BCE88E1}" srcOrd="0" destOrd="0" presId="urn:microsoft.com/office/officeart/2009/3/layout/StepUpProcess"/>
    <dgm:cxn modelId="{B098DF92-7FF9-B340-97FB-CFAB25224B0E}" type="presOf" srcId="{75FAEFAA-55F0-3B46-9595-142E276DD8CC}" destId="{8A90CEE4-DFAB-AB47-86B4-556EE7D256D8}" srcOrd="0" destOrd="0" presId="urn:microsoft.com/office/officeart/2009/3/layout/StepUpProcess"/>
    <dgm:cxn modelId="{D041AD11-1510-ED42-9092-234B3B01BB82}" srcId="{EFD67535-B6F7-4F41-8F5A-B2A70F1ED1D0}" destId="{064EA174-BC3C-7A46-AFF5-4628ED8D1B13}" srcOrd="8" destOrd="0" parTransId="{30F7DD70-69AE-0740-8878-09F490B44403}" sibTransId="{B18AD3CC-B728-F148-BA55-2CC11AC266A3}"/>
    <dgm:cxn modelId="{E9942CED-DAAE-1044-9A79-F8A77832C6A3}" srcId="{EFD67535-B6F7-4F41-8F5A-B2A70F1ED1D0}" destId="{9E8C535F-560A-C848-9264-59915F157B07}" srcOrd="4" destOrd="0" parTransId="{E7813144-B3CC-3B42-920E-7CDA5788B9C6}" sibTransId="{542F62EB-EF47-AA49-881F-DCF16329DBAE}"/>
    <dgm:cxn modelId="{14009D35-9D5E-6F4D-8B25-9233EED4A26D}" type="presOf" srcId="{9E8C535F-560A-C848-9264-59915F157B07}" destId="{85F84598-BF38-934D-9657-D94533F434B3}" srcOrd="0" destOrd="0" presId="urn:microsoft.com/office/officeart/2009/3/layout/StepUpProcess"/>
    <dgm:cxn modelId="{E8907789-7DA3-014C-A584-8F3CACB0A375}" type="presOf" srcId="{C61BF8A2-772D-6441-9104-DF4A1E82B069}" destId="{1C9DAE62-F9E4-DC4A-B2FA-769E64F1CD91}" srcOrd="0" destOrd="0" presId="urn:microsoft.com/office/officeart/2009/3/layout/StepUpProcess"/>
    <dgm:cxn modelId="{578D10CA-37CC-254A-B726-DFF16DB43160}" type="presOf" srcId="{FE26DA0A-AE40-E34F-9EE5-800CB4A61D7E}" destId="{CACFBA27-EE84-9841-877C-49F4DAADD26A}" srcOrd="0" destOrd="0" presId="urn:microsoft.com/office/officeart/2009/3/layout/StepUpProcess"/>
    <dgm:cxn modelId="{CA98EE0E-9CA6-894F-828D-ED3A9AEE9E8F}" srcId="{EFD67535-B6F7-4F41-8F5A-B2A70F1ED1D0}" destId="{5122AEA8-6382-0E4B-865E-09EF836E4521}" srcOrd="7" destOrd="0" parTransId="{B45FDD92-94C9-064D-AA0C-63ACF63A0563}" sibTransId="{5C175C98-28B9-284D-8E4C-B3C63473EF87}"/>
    <dgm:cxn modelId="{DB303088-C5CA-7046-AAF7-0D0103775E56}" srcId="{EFD67535-B6F7-4F41-8F5A-B2A70F1ED1D0}" destId="{6A4C9B1F-0F83-9F41-A594-FB768FD8FEEF}" srcOrd="0" destOrd="0" parTransId="{51EF257D-0631-1942-8EBE-004646D5B32B}" sibTransId="{170FEA95-BDDE-7A47-9522-27F48857ABD2}"/>
    <dgm:cxn modelId="{A198B1DF-22DA-8843-93A3-288D4B56FAD3}" type="presOf" srcId="{EFD67535-B6F7-4F41-8F5A-B2A70F1ED1D0}" destId="{F6846E6D-9B10-B74B-9567-74E1DA672118}" srcOrd="0" destOrd="0" presId="urn:microsoft.com/office/officeart/2009/3/layout/StepUpProcess"/>
    <dgm:cxn modelId="{57BA3CCE-584C-D846-82F1-6C923F489B20}" type="presOf" srcId="{064EA174-BC3C-7A46-AFF5-4628ED8D1B13}" destId="{7F066166-82BA-624E-8D3C-FABD64D02631}" srcOrd="0" destOrd="0" presId="urn:microsoft.com/office/officeart/2009/3/layout/StepUpProcess"/>
    <dgm:cxn modelId="{2B158FB2-EBB7-2A48-919A-7C33E9ED0813}" srcId="{EFD67535-B6F7-4F41-8F5A-B2A70F1ED1D0}" destId="{FE26DA0A-AE40-E34F-9EE5-800CB4A61D7E}" srcOrd="3" destOrd="0" parTransId="{D091B28B-ED46-1740-B4A8-34CF4D8A8C53}" sibTransId="{0D12F91C-50CC-8E44-802A-B7C8F74C54C1}"/>
    <dgm:cxn modelId="{CC5353CA-1C46-DE4B-AF96-B7C21C1F35B7}" srcId="{EFD67535-B6F7-4F41-8F5A-B2A70F1ED1D0}" destId="{19AE926C-9123-8647-BECA-762461A50030}" srcOrd="5" destOrd="0" parTransId="{0B4B26F4-4B17-1046-90D5-6FE707D10D90}" sibTransId="{233D88EF-14C1-FC4C-9121-2D74BB845B2C}"/>
    <dgm:cxn modelId="{2582276E-C661-3740-A5E7-FC45B32D1116}" srcId="{EFD67535-B6F7-4F41-8F5A-B2A70F1ED1D0}" destId="{1E0009E3-7C76-9643-B060-609C4F6B2C3A}" srcOrd="2" destOrd="0" parTransId="{A8844491-A4E6-7949-BC0F-CD436D14D2D2}" sibTransId="{6DBE336D-E6B2-3D43-8D41-6E9ADE9A8F89}"/>
    <dgm:cxn modelId="{F008A096-3128-7044-AAF6-980E866BAB32}" srcId="{EFD67535-B6F7-4F41-8F5A-B2A70F1ED1D0}" destId="{75FAEFAA-55F0-3B46-9595-142E276DD8CC}" srcOrd="6" destOrd="0" parTransId="{4ACBC2F0-3D2C-4A40-B52D-6E6CFF05E864}" sibTransId="{906CBD56-B298-A948-9642-CF63CBBB1347}"/>
    <dgm:cxn modelId="{530CBCE0-16F2-234D-89EF-BC5DF00E0543}" type="presOf" srcId="{5122AEA8-6382-0E4B-865E-09EF836E4521}" destId="{9B05F647-802D-BD41-A338-C04BF3F8E191}" srcOrd="0" destOrd="0" presId="urn:microsoft.com/office/officeart/2009/3/layout/StepUpProcess"/>
    <dgm:cxn modelId="{75AD054C-1FC5-E14C-A6D6-C3A214CE219E}" srcId="{EFD67535-B6F7-4F41-8F5A-B2A70F1ED1D0}" destId="{C61BF8A2-772D-6441-9104-DF4A1E82B069}" srcOrd="1" destOrd="0" parTransId="{535F47D6-F616-CE4B-A773-5768DBD27C1B}" sibTransId="{0F368B13-6FFF-244D-843F-AF497B20A6BF}"/>
    <dgm:cxn modelId="{90FC3316-9608-D548-B504-9BB6FDA7A367}" type="presOf" srcId="{19AE926C-9123-8647-BECA-762461A50030}" destId="{8E198D7C-F4ED-A143-94EC-D3DE13D28C5B}" srcOrd="0" destOrd="0" presId="urn:microsoft.com/office/officeart/2009/3/layout/StepUpProcess"/>
    <dgm:cxn modelId="{41BFF80A-2078-EC4C-A5AF-A2D166A67179}" type="presOf" srcId="{1E0009E3-7C76-9643-B060-609C4F6B2C3A}" destId="{C7DA44A5-2694-164E-AACB-932D57E41902}" srcOrd="0" destOrd="0" presId="urn:microsoft.com/office/officeart/2009/3/layout/StepUpProcess"/>
    <dgm:cxn modelId="{97197BA5-3F2B-C541-BA31-CA0BB6F33F57}" type="presParOf" srcId="{F6846E6D-9B10-B74B-9567-74E1DA672118}" destId="{86BA2F20-BDAB-614A-80C2-899603258401}" srcOrd="0" destOrd="0" presId="urn:microsoft.com/office/officeart/2009/3/layout/StepUpProcess"/>
    <dgm:cxn modelId="{A9BB02C6-F9C9-FE4A-816A-90B4D7443CD5}" type="presParOf" srcId="{86BA2F20-BDAB-614A-80C2-899603258401}" destId="{DE0775AF-EE45-C140-8EBC-9ADF28480E45}" srcOrd="0" destOrd="0" presId="urn:microsoft.com/office/officeart/2009/3/layout/StepUpProcess"/>
    <dgm:cxn modelId="{FEFCD213-830B-C940-8491-35AD2E27B749}" type="presParOf" srcId="{86BA2F20-BDAB-614A-80C2-899603258401}" destId="{7D0DAEE6-A172-2B42-93D6-DFA23BCE88E1}" srcOrd="1" destOrd="0" presId="urn:microsoft.com/office/officeart/2009/3/layout/StepUpProcess"/>
    <dgm:cxn modelId="{55E4E125-A959-274C-9821-40D094837896}" type="presParOf" srcId="{86BA2F20-BDAB-614A-80C2-899603258401}" destId="{C87D8378-7D67-9D45-8438-ED18308A42C1}" srcOrd="2" destOrd="0" presId="urn:microsoft.com/office/officeart/2009/3/layout/StepUpProcess"/>
    <dgm:cxn modelId="{6A3CA06D-437D-F847-A73E-E06676200B29}" type="presParOf" srcId="{F6846E6D-9B10-B74B-9567-74E1DA672118}" destId="{2C0E9BDC-7A48-8C41-A16B-AF1D77612F16}" srcOrd="1" destOrd="0" presId="urn:microsoft.com/office/officeart/2009/3/layout/StepUpProcess"/>
    <dgm:cxn modelId="{F7856529-420B-E344-8C09-186ED5D7F57D}" type="presParOf" srcId="{2C0E9BDC-7A48-8C41-A16B-AF1D77612F16}" destId="{A96FB1E0-5027-D948-8ECA-04759BB43D66}" srcOrd="0" destOrd="0" presId="urn:microsoft.com/office/officeart/2009/3/layout/StepUpProcess"/>
    <dgm:cxn modelId="{E3922A6D-892A-2A4F-AA50-AE7722F0235C}" type="presParOf" srcId="{F6846E6D-9B10-B74B-9567-74E1DA672118}" destId="{73ECA75F-3BAF-A340-85CF-B4680278653D}" srcOrd="2" destOrd="0" presId="urn:microsoft.com/office/officeart/2009/3/layout/StepUpProcess"/>
    <dgm:cxn modelId="{5619F660-7475-5549-B27C-C600E58B42F9}" type="presParOf" srcId="{73ECA75F-3BAF-A340-85CF-B4680278653D}" destId="{C3449DE4-048E-AC4F-8B89-00C2DEDF7885}" srcOrd="0" destOrd="0" presId="urn:microsoft.com/office/officeart/2009/3/layout/StepUpProcess"/>
    <dgm:cxn modelId="{E3C98B13-2A79-384B-A6DB-4EF8020CB432}" type="presParOf" srcId="{73ECA75F-3BAF-A340-85CF-B4680278653D}" destId="{1C9DAE62-F9E4-DC4A-B2FA-769E64F1CD91}" srcOrd="1" destOrd="0" presId="urn:microsoft.com/office/officeart/2009/3/layout/StepUpProcess"/>
    <dgm:cxn modelId="{9D1C1D06-E213-0540-8AD3-A13340A551C8}" type="presParOf" srcId="{73ECA75F-3BAF-A340-85CF-B4680278653D}" destId="{3A04C842-489F-6C45-9211-A932263AEB77}" srcOrd="2" destOrd="0" presId="urn:microsoft.com/office/officeart/2009/3/layout/StepUpProcess"/>
    <dgm:cxn modelId="{259A4142-4290-224D-8A3B-1A36EF56C59C}" type="presParOf" srcId="{F6846E6D-9B10-B74B-9567-74E1DA672118}" destId="{29992F8C-AD3A-2144-B56C-657BDAF9C8D8}" srcOrd="3" destOrd="0" presId="urn:microsoft.com/office/officeart/2009/3/layout/StepUpProcess"/>
    <dgm:cxn modelId="{314028C4-E6F8-9A47-9C0F-02661C6EB4AB}" type="presParOf" srcId="{29992F8C-AD3A-2144-B56C-657BDAF9C8D8}" destId="{93033B9A-0597-F247-8F18-02ABE5C497E8}" srcOrd="0" destOrd="0" presId="urn:microsoft.com/office/officeart/2009/3/layout/StepUpProcess"/>
    <dgm:cxn modelId="{5EA02E00-635F-1441-8FBD-883C4A80FB1A}" type="presParOf" srcId="{F6846E6D-9B10-B74B-9567-74E1DA672118}" destId="{B162EA0E-5332-3345-8706-75A91B6C390E}" srcOrd="4" destOrd="0" presId="urn:microsoft.com/office/officeart/2009/3/layout/StepUpProcess"/>
    <dgm:cxn modelId="{112EE34B-CC3A-D74B-9F20-B7B5C5A027C9}" type="presParOf" srcId="{B162EA0E-5332-3345-8706-75A91B6C390E}" destId="{2FC93A55-0737-F645-A90D-2C876D350C57}" srcOrd="0" destOrd="0" presId="urn:microsoft.com/office/officeart/2009/3/layout/StepUpProcess"/>
    <dgm:cxn modelId="{192DFA61-24AA-EC4F-8271-3D71907BE70E}" type="presParOf" srcId="{B162EA0E-5332-3345-8706-75A91B6C390E}" destId="{C7DA44A5-2694-164E-AACB-932D57E41902}" srcOrd="1" destOrd="0" presId="urn:microsoft.com/office/officeart/2009/3/layout/StepUpProcess"/>
    <dgm:cxn modelId="{79237C16-6710-DD47-B3C5-5A699E85BDEF}" type="presParOf" srcId="{B162EA0E-5332-3345-8706-75A91B6C390E}" destId="{B6EC1C9A-33DA-824E-9E5B-086E53A17F52}" srcOrd="2" destOrd="0" presId="urn:microsoft.com/office/officeart/2009/3/layout/StepUpProcess"/>
    <dgm:cxn modelId="{CF1D7FE9-0BE8-5344-B979-E6CAD57D9A69}" type="presParOf" srcId="{F6846E6D-9B10-B74B-9567-74E1DA672118}" destId="{D7E8E31C-F2CC-9046-B769-8F1B26E2C63A}" srcOrd="5" destOrd="0" presId="urn:microsoft.com/office/officeart/2009/3/layout/StepUpProcess"/>
    <dgm:cxn modelId="{87364F10-B44C-1B47-A6B8-0853D762F12C}" type="presParOf" srcId="{D7E8E31C-F2CC-9046-B769-8F1B26E2C63A}" destId="{1CD7684F-D551-D544-9134-038BBB697BDB}" srcOrd="0" destOrd="0" presId="urn:microsoft.com/office/officeart/2009/3/layout/StepUpProcess"/>
    <dgm:cxn modelId="{F9ECEB7D-B1B7-B54A-B968-4DACE3114F29}" type="presParOf" srcId="{F6846E6D-9B10-B74B-9567-74E1DA672118}" destId="{E688AE2C-FCD0-F348-AD03-B1A638ECA073}" srcOrd="6" destOrd="0" presId="urn:microsoft.com/office/officeart/2009/3/layout/StepUpProcess"/>
    <dgm:cxn modelId="{C01AA908-2C84-234F-8000-31BFAFB20289}" type="presParOf" srcId="{E688AE2C-FCD0-F348-AD03-B1A638ECA073}" destId="{47D85280-E660-154F-9E0E-3BB762FCA918}" srcOrd="0" destOrd="0" presId="urn:microsoft.com/office/officeart/2009/3/layout/StepUpProcess"/>
    <dgm:cxn modelId="{0CF4AF72-A868-8F43-83E2-3627510D5F0B}" type="presParOf" srcId="{E688AE2C-FCD0-F348-AD03-B1A638ECA073}" destId="{CACFBA27-EE84-9841-877C-49F4DAADD26A}" srcOrd="1" destOrd="0" presId="urn:microsoft.com/office/officeart/2009/3/layout/StepUpProcess"/>
    <dgm:cxn modelId="{CD05CFAA-BE37-D64B-AE9C-06E78C8AC032}" type="presParOf" srcId="{E688AE2C-FCD0-F348-AD03-B1A638ECA073}" destId="{C802A39F-467D-FF42-A04B-9E968D70D21E}" srcOrd="2" destOrd="0" presId="urn:microsoft.com/office/officeart/2009/3/layout/StepUpProcess"/>
    <dgm:cxn modelId="{D38D6F16-2C76-5D41-9ED4-AEC15974F795}" type="presParOf" srcId="{F6846E6D-9B10-B74B-9567-74E1DA672118}" destId="{EA443411-7C3A-1840-9B73-9B75F4C39041}" srcOrd="7" destOrd="0" presId="urn:microsoft.com/office/officeart/2009/3/layout/StepUpProcess"/>
    <dgm:cxn modelId="{E6EC03D1-FAFB-EE4C-8DA1-51FF2DF08CB0}" type="presParOf" srcId="{EA443411-7C3A-1840-9B73-9B75F4C39041}" destId="{7C8F8D61-7DDA-6643-8B88-A7FA7CC70F80}" srcOrd="0" destOrd="0" presId="urn:microsoft.com/office/officeart/2009/3/layout/StepUpProcess"/>
    <dgm:cxn modelId="{CBF7DE3C-084D-814D-BA11-D0469198A623}" type="presParOf" srcId="{F6846E6D-9B10-B74B-9567-74E1DA672118}" destId="{FF8A622C-2FA3-AB46-B788-A9428DD218E5}" srcOrd="8" destOrd="0" presId="urn:microsoft.com/office/officeart/2009/3/layout/StepUpProcess"/>
    <dgm:cxn modelId="{8DDBE421-D9BE-174B-92F1-F570F7477B2D}" type="presParOf" srcId="{FF8A622C-2FA3-AB46-B788-A9428DD218E5}" destId="{FD937F13-C8AA-9445-9E9A-EBBF6301D938}" srcOrd="0" destOrd="0" presId="urn:microsoft.com/office/officeart/2009/3/layout/StepUpProcess"/>
    <dgm:cxn modelId="{0A8C8088-BBC3-8F41-BBB7-E5DCBEB52DFB}" type="presParOf" srcId="{FF8A622C-2FA3-AB46-B788-A9428DD218E5}" destId="{85F84598-BF38-934D-9657-D94533F434B3}" srcOrd="1" destOrd="0" presId="urn:microsoft.com/office/officeart/2009/3/layout/StepUpProcess"/>
    <dgm:cxn modelId="{F2D400BA-551F-4344-AFFF-D2658B17A24D}" type="presParOf" srcId="{FF8A622C-2FA3-AB46-B788-A9428DD218E5}" destId="{9519C2D1-41A5-A942-85F7-4B3E3AB783B3}" srcOrd="2" destOrd="0" presId="urn:microsoft.com/office/officeart/2009/3/layout/StepUpProcess"/>
    <dgm:cxn modelId="{661F1225-27CA-9E45-9B9A-E63F1C2F7DD3}" type="presParOf" srcId="{F6846E6D-9B10-B74B-9567-74E1DA672118}" destId="{45F98FEE-CC79-D448-8DB0-98C5A1582CC3}" srcOrd="9" destOrd="0" presId="urn:microsoft.com/office/officeart/2009/3/layout/StepUpProcess"/>
    <dgm:cxn modelId="{B9D57EFE-604C-BC4F-BF1C-AF70A8BCA21B}" type="presParOf" srcId="{45F98FEE-CC79-D448-8DB0-98C5A1582CC3}" destId="{FA6D2937-D0ED-3B40-930E-08DBB50D01B2}" srcOrd="0" destOrd="0" presId="urn:microsoft.com/office/officeart/2009/3/layout/StepUpProcess"/>
    <dgm:cxn modelId="{0DC100B3-8462-A94E-B4DB-DAB120B8C6C2}" type="presParOf" srcId="{F6846E6D-9B10-B74B-9567-74E1DA672118}" destId="{DCCEBD07-4CBD-EE48-95E9-C45C75C85583}" srcOrd="10" destOrd="0" presId="urn:microsoft.com/office/officeart/2009/3/layout/StepUpProcess"/>
    <dgm:cxn modelId="{AE868456-9597-944C-9499-14214C8DB5A8}" type="presParOf" srcId="{DCCEBD07-4CBD-EE48-95E9-C45C75C85583}" destId="{8F144937-3ADD-5245-8418-DE81B2D5EFF9}" srcOrd="0" destOrd="0" presId="urn:microsoft.com/office/officeart/2009/3/layout/StepUpProcess"/>
    <dgm:cxn modelId="{6CD0548D-C988-D24A-9DFD-A43D0EC5E26F}" type="presParOf" srcId="{DCCEBD07-4CBD-EE48-95E9-C45C75C85583}" destId="{8E198D7C-F4ED-A143-94EC-D3DE13D28C5B}" srcOrd="1" destOrd="0" presId="urn:microsoft.com/office/officeart/2009/3/layout/StepUpProcess"/>
    <dgm:cxn modelId="{F99D457C-A66E-5D4D-A66B-AA4719FB56B0}" type="presParOf" srcId="{DCCEBD07-4CBD-EE48-95E9-C45C75C85583}" destId="{E9597C69-4FC9-9848-8C54-ED49B6208E9E}" srcOrd="2" destOrd="0" presId="urn:microsoft.com/office/officeart/2009/3/layout/StepUpProcess"/>
    <dgm:cxn modelId="{A0ABE910-D08B-4B4F-917F-BCC1D9AAAAB0}" type="presParOf" srcId="{F6846E6D-9B10-B74B-9567-74E1DA672118}" destId="{F315959F-87F9-114C-9A6C-8738FF117273}" srcOrd="11" destOrd="0" presId="urn:microsoft.com/office/officeart/2009/3/layout/StepUpProcess"/>
    <dgm:cxn modelId="{2BB9B7B1-AA1A-8249-9E26-D3B1F2D4A29D}" type="presParOf" srcId="{F315959F-87F9-114C-9A6C-8738FF117273}" destId="{4DCA2C6C-5D21-654C-A16B-905698FE3178}" srcOrd="0" destOrd="0" presId="urn:microsoft.com/office/officeart/2009/3/layout/StepUpProcess"/>
    <dgm:cxn modelId="{3BF0EC0F-E5E1-CA41-BF48-58D82AC7B32E}" type="presParOf" srcId="{F6846E6D-9B10-B74B-9567-74E1DA672118}" destId="{5301EFF0-30B5-3243-9462-4E61B9243693}" srcOrd="12" destOrd="0" presId="urn:microsoft.com/office/officeart/2009/3/layout/StepUpProcess"/>
    <dgm:cxn modelId="{AFD181F7-A839-6640-877E-C72F9B6D7308}" type="presParOf" srcId="{5301EFF0-30B5-3243-9462-4E61B9243693}" destId="{8E513B00-FDF4-434F-A386-3B7AB5EA5BA1}" srcOrd="0" destOrd="0" presId="urn:microsoft.com/office/officeart/2009/3/layout/StepUpProcess"/>
    <dgm:cxn modelId="{4E8C213A-14F0-3143-B75F-C1B2E64D2228}" type="presParOf" srcId="{5301EFF0-30B5-3243-9462-4E61B9243693}" destId="{8A90CEE4-DFAB-AB47-86B4-556EE7D256D8}" srcOrd="1" destOrd="0" presId="urn:microsoft.com/office/officeart/2009/3/layout/StepUpProcess"/>
    <dgm:cxn modelId="{0630AB77-B125-5047-BC94-FDF44EA519CF}" type="presParOf" srcId="{5301EFF0-30B5-3243-9462-4E61B9243693}" destId="{B43963EF-FF0F-1942-AC74-D7F5C239E109}" srcOrd="2" destOrd="0" presId="urn:microsoft.com/office/officeart/2009/3/layout/StepUpProcess"/>
    <dgm:cxn modelId="{0D8F227A-9A93-9B4E-91F0-53A037B4508A}" type="presParOf" srcId="{F6846E6D-9B10-B74B-9567-74E1DA672118}" destId="{31BCD3AF-5243-E045-BF48-F8800981818F}" srcOrd="13" destOrd="0" presId="urn:microsoft.com/office/officeart/2009/3/layout/StepUpProcess"/>
    <dgm:cxn modelId="{328D4A91-BD21-334C-A0B3-F0353FF975DC}" type="presParOf" srcId="{31BCD3AF-5243-E045-BF48-F8800981818F}" destId="{EAA4D4CA-9650-1D45-B25B-3E92109BCBD1}" srcOrd="0" destOrd="0" presId="urn:microsoft.com/office/officeart/2009/3/layout/StepUpProcess"/>
    <dgm:cxn modelId="{EE7EED83-A1A3-3F4B-81A6-AE5F501690A6}" type="presParOf" srcId="{F6846E6D-9B10-B74B-9567-74E1DA672118}" destId="{8CEE3811-5A71-2642-92FE-39448E55E49F}" srcOrd="14" destOrd="0" presId="urn:microsoft.com/office/officeart/2009/3/layout/StepUpProcess"/>
    <dgm:cxn modelId="{D53F5059-EE2B-3340-B031-D616CBF9ECE3}" type="presParOf" srcId="{8CEE3811-5A71-2642-92FE-39448E55E49F}" destId="{B46EE6BF-185E-1C4A-A9DE-0918E202BC5D}" srcOrd="0" destOrd="0" presId="urn:microsoft.com/office/officeart/2009/3/layout/StepUpProcess"/>
    <dgm:cxn modelId="{A1861B9B-D105-2F43-86F8-286206255438}" type="presParOf" srcId="{8CEE3811-5A71-2642-92FE-39448E55E49F}" destId="{9B05F647-802D-BD41-A338-C04BF3F8E191}" srcOrd="1" destOrd="0" presId="urn:microsoft.com/office/officeart/2009/3/layout/StepUpProcess"/>
    <dgm:cxn modelId="{F4CBDC0E-BCB8-EC44-8563-30DDBBFDED0A}" type="presParOf" srcId="{8CEE3811-5A71-2642-92FE-39448E55E49F}" destId="{51948345-282F-3842-A74A-F4591BB8039B}" srcOrd="2" destOrd="0" presId="urn:microsoft.com/office/officeart/2009/3/layout/StepUpProcess"/>
    <dgm:cxn modelId="{8FA3E1FA-D273-794B-8A07-E53401FD96BE}" type="presParOf" srcId="{F6846E6D-9B10-B74B-9567-74E1DA672118}" destId="{6434CC5D-2905-8E44-9AC1-78F239902218}" srcOrd="15" destOrd="0" presId="urn:microsoft.com/office/officeart/2009/3/layout/StepUpProcess"/>
    <dgm:cxn modelId="{0E785D22-E1B3-CB40-A055-2C8880161701}" type="presParOf" srcId="{6434CC5D-2905-8E44-9AC1-78F239902218}" destId="{DCA4B512-7CA3-8448-A2AF-F94E46CE350D}" srcOrd="0" destOrd="0" presId="urn:microsoft.com/office/officeart/2009/3/layout/StepUpProcess"/>
    <dgm:cxn modelId="{80AC1D71-1486-3A4F-A508-5C7DC5A52ED9}" type="presParOf" srcId="{F6846E6D-9B10-B74B-9567-74E1DA672118}" destId="{8AF0C7AD-26C1-C149-BA01-37C260FA65AA}" srcOrd="16" destOrd="0" presId="urn:microsoft.com/office/officeart/2009/3/layout/StepUpProcess"/>
    <dgm:cxn modelId="{1B5ABC6B-C304-CD41-B39F-F4D31934A035}" type="presParOf" srcId="{8AF0C7AD-26C1-C149-BA01-37C260FA65AA}" destId="{937624DE-CF0D-E147-9447-EF39E295D7AD}" srcOrd="0" destOrd="0" presId="urn:microsoft.com/office/officeart/2009/3/layout/StepUpProcess"/>
    <dgm:cxn modelId="{1ECBDEC5-161C-7647-AF1C-57001D18407E}" type="presParOf" srcId="{8AF0C7AD-26C1-C149-BA01-37C260FA65AA}" destId="{7F066166-82BA-624E-8D3C-FABD64D02631}" srcOrd="1" destOrd="0" presId="urn:microsoft.com/office/officeart/2009/3/layout/StepUpProcess"/>
    <dgm:cxn modelId="{F223533C-A399-CB4C-95C0-8D12DAE7C303}" type="presParOf" srcId="{8AF0C7AD-26C1-C149-BA01-37C260FA65AA}" destId="{C5E38F4C-8A4F-644E-AD8A-2101E9C1C3DC}" srcOrd="2" destOrd="0" presId="urn:microsoft.com/office/officeart/2009/3/layout/StepUpProcess"/>
    <dgm:cxn modelId="{50EC3436-B387-714A-B53E-457C0BD02BFD}" type="presParOf" srcId="{F6846E6D-9B10-B74B-9567-74E1DA672118}" destId="{48298F44-65E2-0440-AB79-69A439E05142}" srcOrd="17" destOrd="0" presId="urn:microsoft.com/office/officeart/2009/3/layout/StepUpProcess"/>
    <dgm:cxn modelId="{826A8586-ABB8-9544-BB20-BD20E4CEFD0E}" type="presParOf" srcId="{48298F44-65E2-0440-AB79-69A439E05142}" destId="{0D8DACF5-2F08-C74E-9E70-C87478DBFA3C}" srcOrd="0" destOrd="0" presId="urn:microsoft.com/office/officeart/2009/3/layout/StepUpProcess"/>
    <dgm:cxn modelId="{9B95FDD9-9CD7-594C-8B5A-955CCE7A10E0}" type="presParOf" srcId="{F6846E6D-9B10-B74B-9567-74E1DA672118}" destId="{D0FA4032-FD82-3D41-938C-4CA15B24C5B6}" srcOrd="18" destOrd="0" presId="urn:microsoft.com/office/officeart/2009/3/layout/StepUpProcess"/>
    <dgm:cxn modelId="{0EDA3439-62B6-9D4F-B04F-F2D6587CCEB7}" type="presParOf" srcId="{D0FA4032-FD82-3D41-938C-4CA15B24C5B6}" destId="{4DF4EA06-5DDB-0B4B-90D9-6044F02BAB42}" srcOrd="0" destOrd="0" presId="urn:microsoft.com/office/officeart/2009/3/layout/StepUpProcess"/>
    <dgm:cxn modelId="{78FDD87E-D62A-8947-8057-EB613E4F942D}" type="presParOf" srcId="{D0FA4032-FD82-3D41-938C-4CA15B24C5B6}" destId="{B02BF9C9-3757-B441-945B-C0812FD7E77A}" srcOrd="1" destOrd="0" presId="urn:microsoft.com/office/officeart/2009/3/layout/StepUp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FD67535-B6F7-4F41-8F5A-B2A70F1ED1D0}" type="doc">
      <dgm:prSet loTypeId="urn:microsoft.com/office/officeart/2009/3/layout/StepUpProcess" loCatId="" qsTypeId="urn:microsoft.com/office/officeart/2005/8/quickstyle/simple4" qsCatId="simple" csTypeId="urn:microsoft.com/office/officeart/2005/8/colors/colorful1" csCatId="colorful" phldr="1"/>
      <dgm:spPr/>
      <dgm:t>
        <a:bodyPr/>
        <a:lstStyle/>
        <a:p>
          <a:endParaRPr lang="en-US"/>
        </a:p>
      </dgm:t>
    </dgm:pt>
    <dgm:pt modelId="{6A4C9B1F-0F83-9F41-A594-FB768FD8FEEF}">
      <dgm:prSet custT="1"/>
      <dgm:spPr/>
      <dgm:t>
        <a:bodyPr/>
        <a:lstStyle/>
        <a:p>
          <a:pPr rtl="0"/>
          <a:r>
            <a:rPr lang="en-US" sz="4000" b="1" dirty="0" smtClean="0"/>
            <a:t>1</a:t>
          </a:r>
          <a:endParaRPr lang="en-US" sz="4000" b="1" dirty="0"/>
        </a:p>
      </dgm:t>
    </dgm:pt>
    <dgm:pt modelId="{51EF257D-0631-1942-8EBE-004646D5B32B}" type="parTrans" cxnId="{DB303088-C5CA-7046-AAF7-0D0103775E56}">
      <dgm:prSet/>
      <dgm:spPr/>
      <dgm:t>
        <a:bodyPr/>
        <a:lstStyle/>
        <a:p>
          <a:endParaRPr lang="en-US"/>
        </a:p>
      </dgm:t>
    </dgm:pt>
    <dgm:pt modelId="{170FEA95-BDDE-7A47-9522-27F48857ABD2}" type="sibTrans" cxnId="{DB303088-C5CA-7046-AAF7-0D0103775E56}">
      <dgm:prSet/>
      <dgm:spPr/>
      <dgm:t>
        <a:bodyPr/>
        <a:lstStyle/>
        <a:p>
          <a:endParaRPr lang="en-US"/>
        </a:p>
      </dgm:t>
    </dgm:pt>
    <dgm:pt modelId="{A45B7F8A-9D16-4849-997F-84DAFDCE0FCB}">
      <dgm:prSet/>
      <dgm:spPr/>
      <dgm:t>
        <a:bodyPr/>
        <a:lstStyle/>
        <a:p>
          <a:pPr rtl="0"/>
          <a:endParaRPr lang="en-US" dirty="0"/>
        </a:p>
      </dgm:t>
    </dgm:pt>
    <dgm:pt modelId="{BB0EFA85-B5FE-DA4F-95BE-0471F7E166C9}" type="parTrans" cxnId="{77FD246E-9317-B84E-A499-D30DF75440D7}">
      <dgm:prSet/>
      <dgm:spPr/>
      <dgm:t>
        <a:bodyPr/>
        <a:lstStyle/>
        <a:p>
          <a:endParaRPr lang="en-US"/>
        </a:p>
      </dgm:t>
    </dgm:pt>
    <dgm:pt modelId="{CA153D55-8E3A-E147-8553-2261FB520AE9}" type="sibTrans" cxnId="{77FD246E-9317-B84E-A499-D30DF75440D7}">
      <dgm:prSet/>
      <dgm:spPr/>
      <dgm:t>
        <a:bodyPr/>
        <a:lstStyle/>
        <a:p>
          <a:endParaRPr lang="en-US"/>
        </a:p>
      </dgm:t>
    </dgm:pt>
    <dgm:pt modelId="{75FAEFAA-55F0-3B46-9595-142E276DD8CC}">
      <dgm:prSet/>
      <dgm:spPr/>
      <dgm:t>
        <a:bodyPr/>
        <a:lstStyle/>
        <a:p>
          <a:pPr rtl="0"/>
          <a:endParaRPr lang="en-US" dirty="0"/>
        </a:p>
      </dgm:t>
    </dgm:pt>
    <dgm:pt modelId="{4ACBC2F0-3D2C-4A40-B52D-6E6CFF05E864}" type="parTrans" cxnId="{F008A096-3128-7044-AAF6-980E866BAB32}">
      <dgm:prSet/>
      <dgm:spPr/>
      <dgm:t>
        <a:bodyPr/>
        <a:lstStyle/>
        <a:p>
          <a:endParaRPr lang="en-US"/>
        </a:p>
      </dgm:t>
    </dgm:pt>
    <dgm:pt modelId="{906CBD56-B298-A948-9642-CF63CBBB1347}" type="sibTrans" cxnId="{F008A096-3128-7044-AAF6-980E866BAB32}">
      <dgm:prSet/>
      <dgm:spPr/>
      <dgm:t>
        <a:bodyPr/>
        <a:lstStyle/>
        <a:p>
          <a:endParaRPr lang="en-US"/>
        </a:p>
      </dgm:t>
    </dgm:pt>
    <dgm:pt modelId="{5122AEA8-6382-0E4B-865E-09EF836E4521}">
      <dgm:prSet/>
      <dgm:spPr/>
      <dgm:t>
        <a:bodyPr/>
        <a:lstStyle/>
        <a:p>
          <a:pPr rtl="0"/>
          <a:endParaRPr lang="en-US" dirty="0"/>
        </a:p>
      </dgm:t>
    </dgm:pt>
    <dgm:pt modelId="{B45FDD92-94C9-064D-AA0C-63ACF63A0563}" type="parTrans" cxnId="{CA98EE0E-9CA6-894F-828D-ED3A9AEE9E8F}">
      <dgm:prSet/>
      <dgm:spPr/>
      <dgm:t>
        <a:bodyPr/>
        <a:lstStyle/>
        <a:p>
          <a:endParaRPr lang="en-US"/>
        </a:p>
      </dgm:t>
    </dgm:pt>
    <dgm:pt modelId="{5C175C98-28B9-284D-8E4C-B3C63473EF87}" type="sibTrans" cxnId="{CA98EE0E-9CA6-894F-828D-ED3A9AEE9E8F}">
      <dgm:prSet/>
      <dgm:spPr/>
      <dgm:t>
        <a:bodyPr/>
        <a:lstStyle/>
        <a:p>
          <a:endParaRPr lang="en-US"/>
        </a:p>
      </dgm:t>
    </dgm:pt>
    <dgm:pt modelId="{064EA174-BC3C-7A46-AFF5-4628ED8D1B13}">
      <dgm:prSet/>
      <dgm:spPr/>
      <dgm:t>
        <a:bodyPr/>
        <a:lstStyle/>
        <a:p>
          <a:pPr rtl="0"/>
          <a:endParaRPr lang="en-US"/>
        </a:p>
      </dgm:t>
    </dgm:pt>
    <dgm:pt modelId="{30F7DD70-69AE-0740-8878-09F490B44403}" type="parTrans" cxnId="{D041AD11-1510-ED42-9092-234B3B01BB82}">
      <dgm:prSet/>
      <dgm:spPr/>
      <dgm:t>
        <a:bodyPr/>
        <a:lstStyle/>
        <a:p>
          <a:endParaRPr lang="en-US"/>
        </a:p>
      </dgm:t>
    </dgm:pt>
    <dgm:pt modelId="{B18AD3CC-B728-F148-BA55-2CC11AC266A3}" type="sibTrans" cxnId="{D041AD11-1510-ED42-9092-234B3B01BB82}">
      <dgm:prSet/>
      <dgm:spPr/>
      <dgm:t>
        <a:bodyPr/>
        <a:lstStyle/>
        <a:p>
          <a:endParaRPr lang="en-US"/>
        </a:p>
      </dgm:t>
    </dgm:pt>
    <dgm:pt modelId="{C61BF8A2-772D-6441-9104-DF4A1E82B069}">
      <dgm:prSet custT="1"/>
      <dgm:spPr/>
      <dgm:t>
        <a:bodyPr/>
        <a:lstStyle/>
        <a:p>
          <a:pPr rtl="0"/>
          <a:r>
            <a:rPr lang="en-US" sz="4000" b="1" smtClean="0"/>
            <a:t>2</a:t>
          </a:r>
          <a:endParaRPr lang="en-US" sz="4000" b="1" dirty="0"/>
        </a:p>
      </dgm:t>
    </dgm:pt>
    <dgm:pt modelId="{535F47D6-F616-CE4B-A773-5768DBD27C1B}" type="parTrans" cxnId="{75AD054C-1FC5-E14C-A6D6-C3A214CE219E}">
      <dgm:prSet/>
      <dgm:spPr/>
      <dgm:t>
        <a:bodyPr/>
        <a:lstStyle/>
        <a:p>
          <a:endParaRPr lang="en-US"/>
        </a:p>
      </dgm:t>
    </dgm:pt>
    <dgm:pt modelId="{0F368B13-6FFF-244D-843F-AF497B20A6BF}" type="sibTrans" cxnId="{75AD054C-1FC5-E14C-A6D6-C3A214CE219E}">
      <dgm:prSet/>
      <dgm:spPr/>
      <dgm:t>
        <a:bodyPr/>
        <a:lstStyle/>
        <a:p>
          <a:endParaRPr lang="en-US"/>
        </a:p>
      </dgm:t>
    </dgm:pt>
    <dgm:pt modelId="{1E0009E3-7C76-9643-B060-609C4F6B2C3A}">
      <dgm:prSet/>
      <dgm:spPr/>
      <dgm:t>
        <a:bodyPr/>
        <a:lstStyle/>
        <a:p>
          <a:pPr rtl="0"/>
          <a:endParaRPr lang="en-US"/>
        </a:p>
      </dgm:t>
    </dgm:pt>
    <dgm:pt modelId="{A8844491-A4E6-7949-BC0F-CD436D14D2D2}" type="parTrans" cxnId="{2582276E-C661-3740-A5E7-FC45B32D1116}">
      <dgm:prSet/>
      <dgm:spPr/>
      <dgm:t>
        <a:bodyPr/>
        <a:lstStyle/>
        <a:p>
          <a:endParaRPr lang="en-US"/>
        </a:p>
      </dgm:t>
    </dgm:pt>
    <dgm:pt modelId="{6DBE336D-E6B2-3D43-8D41-6E9ADE9A8F89}" type="sibTrans" cxnId="{2582276E-C661-3740-A5E7-FC45B32D1116}">
      <dgm:prSet/>
      <dgm:spPr/>
      <dgm:t>
        <a:bodyPr/>
        <a:lstStyle/>
        <a:p>
          <a:endParaRPr lang="en-US"/>
        </a:p>
      </dgm:t>
    </dgm:pt>
    <dgm:pt modelId="{FE26DA0A-AE40-E34F-9EE5-800CB4A61D7E}">
      <dgm:prSet/>
      <dgm:spPr/>
      <dgm:t>
        <a:bodyPr/>
        <a:lstStyle/>
        <a:p>
          <a:pPr rtl="0"/>
          <a:endParaRPr lang="en-US"/>
        </a:p>
      </dgm:t>
    </dgm:pt>
    <dgm:pt modelId="{D091B28B-ED46-1740-B4A8-34CF4D8A8C53}" type="parTrans" cxnId="{2B158FB2-EBB7-2A48-919A-7C33E9ED0813}">
      <dgm:prSet/>
      <dgm:spPr/>
      <dgm:t>
        <a:bodyPr/>
        <a:lstStyle/>
        <a:p>
          <a:endParaRPr lang="en-US"/>
        </a:p>
      </dgm:t>
    </dgm:pt>
    <dgm:pt modelId="{0D12F91C-50CC-8E44-802A-B7C8F74C54C1}" type="sibTrans" cxnId="{2B158FB2-EBB7-2A48-919A-7C33E9ED0813}">
      <dgm:prSet/>
      <dgm:spPr/>
      <dgm:t>
        <a:bodyPr/>
        <a:lstStyle/>
        <a:p>
          <a:endParaRPr lang="en-US"/>
        </a:p>
      </dgm:t>
    </dgm:pt>
    <dgm:pt modelId="{9E8C535F-560A-C848-9264-59915F157B07}">
      <dgm:prSet/>
      <dgm:spPr/>
      <dgm:t>
        <a:bodyPr/>
        <a:lstStyle/>
        <a:p>
          <a:pPr rtl="0"/>
          <a:endParaRPr lang="en-US"/>
        </a:p>
      </dgm:t>
    </dgm:pt>
    <dgm:pt modelId="{E7813144-B3CC-3B42-920E-7CDA5788B9C6}" type="parTrans" cxnId="{E9942CED-DAAE-1044-9A79-F8A77832C6A3}">
      <dgm:prSet/>
      <dgm:spPr/>
      <dgm:t>
        <a:bodyPr/>
        <a:lstStyle/>
        <a:p>
          <a:endParaRPr lang="en-US"/>
        </a:p>
      </dgm:t>
    </dgm:pt>
    <dgm:pt modelId="{542F62EB-EF47-AA49-881F-DCF16329DBAE}" type="sibTrans" cxnId="{E9942CED-DAAE-1044-9A79-F8A77832C6A3}">
      <dgm:prSet/>
      <dgm:spPr/>
      <dgm:t>
        <a:bodyPr/>
        <a:lstStyle/>
        <a:p>
          <a:endParaRPr lang="en-US"/>
        </a:p>
      </dgm:t>
    </dgm:pt>
    <dgm:pt modelId="{19AE926C-9123-8647-BECA-762461A50030}">
      <dgm:prSet/>
      <dgm:spPr/>
      <dgm:t>
        <a:bodyPr/>
        <a:lstStyle/>
        <a:p>
          <a:pPr rtl="0"/>
          <a:endParaRPr lang="en-US"/>
        </a:p>
      </dgm:t>
    </dgm:pt>
    <dgm:pt modelId="{0B4B26F4-4B17-1046-90D5-6FE707D10D90}" type="parTrans" cxnId="{CC5353CA-1C46-DE4B-AF96-B7C21C1F35B7}">
      <dgm:prSet/>
      <dgm:spPr/>
      <dgm:t>
        <a:bodyPr/>
        <a:lstStyle/>
        <a:p>
          <a:endParaRPr lang="en-US"/>
        </a:p>
      </dgm:t>
    </dgm:pt>
    <dgm:pt modelId="{233D88EF-14C1-FC4C-9121-2D74BB845B2C}" type="sibTrans" cxnId="{CC5353CA-1C46-DE4B-AF96-B7C21C1F35B7}">
      <dgm:prSet/>
      <dgm:spPr/>
      <dgm:t>
        <a:bodyPr/>
        <a:lstStyle/>
        <a:p>
          <a:endParaRPr lang="en-US"/>
        </a:p>
      </dgm:t>
    </dgm:pt>
    <dgm:pt modelId="{F6846E6D-9B10-B74B-9567-74E1DA672118}" type="pres">
      <dgm:prSet presAssocID="{EFD67535-B6F7-4F41-8F5A-B2A70F1ED1D0}" presName="rootnode" presStyleCnt="0">
        <dgm:presLayoutVars>
          <dgm:chMax/>
          <dgm:chPref/>
          <dgm:dir/>
          <dgm:animLvl val="lvl"/>
        </dgm:presLayoutVars>
      </dgm:prSet>
      <dgm:spPr/>
      <dgm:t>
        <a:bodyPr/>
        <a:lstStyle/>
        <a:p>
          <a:endParaRPr lang="en-US"/>
        </a:p>
      </dgm:t>
    </dgm:pt>
    <dgm:pt modelId="{86BA2F20-BDAB-614A-80C2-899603258401}" type="pres">
      <dgm:prSet presAssocID="{6A4C9B1F-0F83-9F41-A594-FB768FD8FEEF}" presName="composite" presStyleCnt="0"/>
      <dgm:spPr/>
    </dgm:pt>
    <dgm:pt modelId="{DE0775AF-EE45-C140-8EBC-9ADF28480E45}" type="pres">
      <dgm:prSet presAssocID="{6A4C9B1F-0F83-9F41-A594-FB768FD8FEEF}" presName="LShape" presStyleLbl="alignNode1" presStyleIdx="0" presStyleCnt="19"/>
      <dgm:spPr/>
    </dgm:pt>
    <dgm:pt modelId="{7D0DAEE6-A172-2B42-93D6-DFA23BCE88E1}" type="pres">
      <dgm:prSet presAssocID="{6A4C9B1F-0F83-9F41-A594-FB768FD8FEEF}" presName="ParentText" presStyleLbl="revTx" presStyleIdx="0" presStyleCnt="10" custScaleY="120620">
        <dgm:presLayoutVars>
          <dgm:chMax val="0"/>
          <dgm:chPref val="0"/>
          <dgm:bulletEnabled val="1"/>
        </dgm:presLayoutVars>
      </dgm:prSet>
      <dgm:spPr/>
      <dgm:t>
        <a:bodyPr/>
        <a:lstStyle/>
        <a:p>
          <a:endParaRPr lang="en-US"/>
        </a:p>
      </dgm:t>
    </dgm:pt>
    <dgm:pt modelId="{C87D8378-7D67-9D45-8438-ED18308A42C1}" type="pres">
      <dgm:prSet presAssocID="{6A4C9B1F-0F83-9F41-A594-FB768FD8FEEF}" presName="Triangle" presStyleLbl="alignNode1" presStyleIdx="1" presStyleCnt="19"/>
      <dgm:spPr/>
    </dgm:pt>
    <dgm:pt modelId="{2C0E9BDC-7A48-8C41-A16B-AF1D77612F16}" type="pres">
      <dgm:prSet presAssocID="{170FEA95-BDDE-7A47-9522-27F48857ABD2}" presName="sibTrans" presStyleCnt="0"/>
      <dgm:spPr/>
    </dgm:pt>
    <dgm:pt modelId="{A96FB1E0-5027-D948-8ECA-04759BB43D66}" type="pres">
      <dgm:prSet presAssocID="{170FEA95-BDDE-7A47-9522-27F48857ABD2}" presName="space" presStyleCnt="0"/>
      <dgm:spPr/>
    </dgm:pt>
    <dgm:pt modelId="{73ECA75F-3BAF-A340-85CF-B4680278653D}" type="pres">
      <dgm:prSet presAssocID="{C61BF8A2-772D-6441-9104-DF4A1E82B069}" presName="composite" presStyleCnt="0"/>
      <dgm:spPr/>
    </dgm:pt>
    <dgm:pt modelId="{C3449DE4-048E-AC4F-8B89-00C2DEDF7885}" type="pres">
      <dgm:prSet presAssocID="{C61BF8A2-772D-6441-9104-DF4A1E82B069}" presName="LShape" presStyleLbl="alignNode1" presStyleIdx="2" presStyleCnt="19"/>
      <dgm:spPr/>
    </dgm:pt>
    <dgm:pt modelId="{1C9DAE62-F9E4-DC4A-B2FA-769E64F1CD91}" type="pres">
      <dgm:prSet presAssocID="{C61BF8A2-772D-6441-9104-DF4A1E82B069}" presName="ParentText" presStyleLbl="revTx" presStyleIdx="1" presStyleCnt="10">
        <dgm:presLayoutVars>
          <dgm:chMax val="0"/>
          <dgm:chPref val="0"/>
          <dgm:bulletEnabled val="1"/>
        </dgm:presLayoutVars>
      </dgm:prSet>
      <dgm:spPr/>
      <dgm:t>
        <a:bodyPr/>
        <a:lstStyle/>
        <a:p>
          <a:endParaRPr lang="en-US"/>
        </a:p>
      </dgm:t>
    </dgm:pt>
    <dgm:pt modelId="{3A04C842-489F-6C45-9211-A932263AEB77}" type="pres">
      <dgm:prSet presAssocID="{C61BF8A2-772D-6441-9104-DF4A1E82B069}" presName="Triangle" presStyleLbl="alignNode1" presStyleIdx="3" presStyleCnt="19"/>
      <dgm:spPr/>
    </dgm:pt>
    <dgm:pt modelId="{29992F8C-AD3A-2144-B56C-657BDAF9C8D8}" type="pres">
      <dgm:prSet presAssocID="{0F368B13-6FFF-244D-843F-AF497B20A6BF}" presName="sibTrans" presStyleCnt="0"/>
      <dgm:spPr/>
    </dgm:pt>
    <dgm:pt modelId="{93033B9A-0597-F247-8F18-02ABE5C497E8}" type="pres">
      <dgm:prSet presAssocID="{0F368B13-6FFF-244D-843F-AF497B20A6BF}" presName="space" presStyleCnt="0"/>
      <dgm:spPr/>
    </dgm:pt>
    <dgm:pt modelId="{B162EA0E-5332-3345-8706-75A91B6C390E}" type="pres">
      <dgm:prSet presAssocID="{1E0009E3-7C76-9643-B060-609C4F6B2C3A}" presName="composite" presStyleCnt="0"/>
      <dgm:spPr/>
    </dgm:pt>
    <dgm:pt modelId="{2FC93A55-0737-F645-A90D-2C876D350C57}" type="pres">
      <dgm:prSet presAssocID="{1E0009E3-7C76-9643-B060-609C4F6B2C3A}" presName="LShape" presStyleLbl="alignNode1" presStyleIdx="4" presStyleCnt="19"/>
      <dgm:spPr/>
    </dgm:pt>
    <dgm:pt modelId="{C7DA44A5-2694-164E-AACB-932D57E41902}" type="pres">
      <dgm:prSet presAssocID="{1E0009E3-7C76-9643-B060-609C4F6B2C3A}" presName="ParentText" presStyleLbl="revTx" presStyleIdx="2" presStyleCnt="10">
        <dgm:presLayoutVars>
          <dgm:chMax val="0"/>
          <dgm:chPref val="0"/>
          <dgm:bulletEnabled val="1"/>
        </dgm:presLayoutVars>
      </dgm:prSet>
      <dgm:spPr/>
      <dgm:t>
        <a:bodyPr/>
        <a:lstStyle/>
        <a:p>
          <a:endParaRPr lang="en-US"/>
        </a:p>
      </dgm:t>
    </dgm:pt>
    <dgm:pt modelId="{B6EC1C9A-33DA-824E-9E5B-086E53A17F52}" type="pres">
      <dgm:prSet presAssocID="{1E0009E3-7C76-9643-B060-609C4F6B2C3A}" presName="Triangle" presStyleLbl="alignNode1" presStyleIdx="5" presStyleCnt="19"/>
      <dgm:spPr/>
    </dgm:pt>
    <dgm:pt modelId="{D7E8E31C-F2CC-9046-B769-8F1B26E2C63A}" type="pres">
      <dgm:prSet presAssocID="{6DBE336D-E6B2-3D43-8D41-6E9ADE9A8F89}" presName="sibTrans" presStyleCnt="0"/>
      <dgm:spPr/>
    </dgm:pt>
    <dgm:pt modelId="{1CD7684F-D551-D544-9134-038BBB697BDB}" type="pres">
      <dgm:prSet presAssocID="{6DBE336D-E6B2-3D43-8D41-6E9ADE9A8F89}" presName="space" presStyleCnt="0"/>
      <dgm:spPr/>
    </dgm:pt>
    <dgm:pt modelId="{E688AE2C-FCD0-F348-AD03-B1A638ECA073}" type="pres">
      <dgm:prSet presAssocID="{FE26DA0A-AE40-E34F-9EE5-800CB4A61D7E}" presName="composite" presStyleCnt="0"/>
      <dgm:spPr/>
    </dgm:pt>
    <dgm:pt modelId="{47D85280-E660-154F-9E0E-3BB762FCA918}" type="pres">
      <dgm:prSet presAssocID="{FE26DA0A-AE40-E34F-9EE5-800CB4A61D7E}" presName="LShape" presStyleLbl="alignNode1" presStyleIdx="6" presStyleCnt="19"/>
      <dgm:spPr/>
    </dgm:pt>
    <dgm:pt modelId="{CACFBA27-EE84-9841-877C-49F4DAADD26A}" type="pres">
      <dgm:prSet presAssocID="{FE26DA0A-AE40-E34F-9EE5-800CB4A61D7E}" presName="ParentText" presStyleLbl="revTx" presStyleIdx="3" presStyleCnt="10">
        <dgm:presLayoutVars>
          <dgm:chMax val="0"/>
          <dgm:chPref val="0"/>
          <dgm:bulletEnabled val="1"/>
        </dgm:presLayoutVars>
      </dgm:prSet>
      <dgm:spPr/>
      <dgm:t>
        <a:bodyPr/>
        <a:lstStyle/>
        <a:p>
          <a:endParaRPr lang="en-US"/>
        </a:p>
      </dgm:t>
    </dgm:pt>
    <dgm:pt modelId="{C802A39F-467D-FF42-A04B-9E968D70D21E}" type="pres">
      <dgm:prSet presAssocID="{FE26DA0A-AE40-E34F-9EE5-800CB4A61D7E}" presName="Triangle" presStyleLbl="alignNode1" presStyleIdx="7" presStyleCnt="19"/>
      <dgm:spPr/>
    </dgm:pt>
    <dgm:pt modelId="{EA443411-7C3A-1840-9B73-9B75F4C39041}" type="pres">
      <dgm:prSet presAssocID="{0D12F91C-50CC-8E44-802A-B7C8F74C54C1}" presName="sibTrans" presStyleCnt="0"/>
      <dgm:spPr/>
    </dgm:pt>
    <dgm:pt modelId="{7C8F8D61-7DDA-6643-8B88-A7FA7CC70F80}" type="pres">
      <dgm:prSet presAssocID="{0D12F91C-50CC-8E44-802A-B7C8F74C54C1}" presName="space" presStyleCnt="0"/>
      <dgm:spPr/>
    </dgm:pt>
    <dgm:pt modelId="{FF8A622C-2FA3-AB46-B788-A9428DD218E5}" type="pres">
      <dgm:prSet presAssocID="{9E8C535F-560A-C848-9264-59915F157B07}" presName="composite" presStyleCnt="0"/>
      <dgm:spPr/>
    </dgm:pt>
    <dgm:pt modelId="{FD937F13-C8AA-9445-9E9A-EBBF6301D938}" type="pres">
      <dgm:prSet presAssocID="{9E8C535F-560A-C848-9264-59915F157B07}" presName="LShape" presStyleLbl="alignNode1" presStyleIdx="8" presStyleCnt="19"/>
      <dgm:spPr/>
    </dgm:pt>
    <dgm:pt modelId="{85F84598-BF38-934D-9657-D94533F434B3}" type="pres">
      <dgm:prSet presAssocID="{9E8C535F-560A-C848-9264-59915F157B07}" presName="ParentText" presStyleLbl="revTx" presStyleIdx="4" presStyleCnt="10">
        <dgm:presLayoutVars>
          <dgm:chMax val="0"/>
          <dgm:chPref val="0"/>
          <dgm:bulletEnabled val="1"/>
        </dgm:presLayoutVars>
      </dgm:prSet>
      <dgm:spPr/>
      <dgm:t>
        <a:bodyPr/>
        <a:lstStyle/>
        <a:p>
          <a:endParaRPr lang="en-US"/>
        </a:p>
      </dgm:t>
    </dgm:pt>
    <dgm:pt modelId="{9519C2D1-41A5-A942-85F7-4B3E3AB783B3}" type="pres">
      <dgm:prSet presAssocID="{9E8C535F-560A-C848-9264-59915F157B07}" presName="Triangle" presStyleLbl="alignNode1" presStyleIdx="9" presStyleCnt="19"/>
      <dgm:spPr/>
    </dgm:pt>
    <dgm:pt modelId="{45F98FEE-CC79-D448-8DB0-98C5A1582CC3}" type="pres">
      <dgm:prSet presAssocID="{542F62EB-EF47-AA49-881F-DCF16329DBAE}" presName="sibTrans" presStyleCnt="0"/>
      <dgm:spPr/>
    </dgm:pt>
    <dgm:pt modelId="{FA6D2937-D0ED-3B40-930E-08DBB50D01B2}" type="pres">
      <dgm:prSet presAssocID="{542F62EB-EF47-AA49-881F-DCF16329DBAE}" presName="space" presStyleCnt="0"/>
      <dgm:spPr/>
    </dgm:pt>
    <dgm:pt modelId="{DCCEBD07-4CBD-EE48-95E9-C45C75C85583}" type="pres">
      <dgm:prSet presAssocID="{19AE926C-9123-8647-BECA-762461A50030}" presName="composite" presStyleCnt="0"/>
      <dgm:spPr/>
    </dgm:pt>
    <dgm:pt modelId="{8F144937-3ADD-5245-8418-DE81B2D5EFF9}" type="pres">
      <dgm:prSet presAssocID="{19AE926C-9123-8647-BECA-762461A50030}" presName="LShape" presStyleLbl="alignNode1" presStyleIdx="10" presStyleCnt="19"/>
      <dgm:spPr/>
    </dgm:pt>
    <dgm:pt modelId="{8E198D7C-F4ED-A143-94EC-D3DE13D28C5B}" type="pres">
      <dgm:prSet presAssocID="{19AE926C-9123-8647-BECA-762461A50030}" presName="ParentText" presStyleLbl="revTx" presStyleIdx="5" presStyleCnt="10">
        <dgm:presLayoutVars>
          <dgm:chMax val="0"/>
          <dgm:chPref val="0"/>
          <dgm:bulletEnabled val="1"/>
        </dgm:presLayoutVars>
      </dgm:prSet>
      <dgm:spPr/>
      <dgm:t>
        <a:bodyPr/>
        <a:lstStyle/>
        <a:p>
          <a:endParaRPr lang="en-US"/>
        </a:p>
      </dgm:t>
    </dgm:pt>
    <dgm:pt modelId="{E9597C69-4FC9-9848-8C54-ED49B6208E9E}" type="pres">
      <dgm:prSet presAssocID="{19AE926C-9123-8647-BECA-762461A50030}" presName="Triangle" presStyleLbl="alignNode1" presStyleIdx="11" presStyleCnt="19"/>
      <dgm:spPr/>
    </dgm:pt>
    <dgm:pt modelId="{F315959F-87F9-114C-9A6C-8738FF117273}" type="pres">
      <dgm:prSet presAssocID="{233D88EF-14C1-FC4C-9121-2D74BB845B2C}" presName="sibTrans" presStyleCnt="0"/>
      <dgm:spPr/>
    </dgm:pt>
    <dgm:pt modelId="{4DCA2C6C-5D21-654C-A16B-905698FE3178}" type="pres">
      <dgm:prSet presAssocID="{233D88EF-14C1-FC4C-9121-2D74BB845B2C}" presName="space" presStyleCnt="0"/>
      <dgm:spPr/>
    </dgm:pt>
    <dgm:pt modelId="{5301EFF0-30B5-3243-9462-4E61B9243693}" type="pres">
      <dgm:prSet presAssocID="{75FAEFAA-55F0-3B46-9595-142E276DD8CC}" presName="composite" presStyleCnt="0"/>
      <dgm:spPr/>
    </dgm:pt>
    <dgm:pt modelId="{8E513B00-FDF4-434F-A386-3B7AB5EA5BA1}" type="pres">
      <dgm:prSet presAssocID="{75FAEFAA-55F0-3B46-9595-142E276DD8CC}" presName="LShape" presStyleLbl="alignNode1" presStyleIdx="12" presStyleCnt="19"/>
      <dgm:spPr/>
    </dgm:pt>
    <dgm:pt modelId="{8A90CEE4-DFAB-AB47-86B4-556EE7D256D8}" type="pres">
      <dgm:prSet presAssocID="{75FAEFAA-55F0-3B46-9595-142E276DD8CC}" presName="ParentText" presStyleLbl="revTx" presStyleIdx="6" presStyleCnt="10">
        <dgm:presLayoutVars>
          <dgm:chMax val="0"/>
          <dgm:chPref val="0"/>
          <dgm:bulletEnabled val="1"/>
        </dgm:presLayoutVars>
      </dgm:prSet>
      <dgm:spPr/>
      <dgm:t>
        <a:bodyPr/>
        <a:lstStyle/>
        <a:p>
          <a:endParaRPr lang="en-US"/>
        </a:p>
      </dgm:t>
    </dgm:pt>
    <dgm:pt modelId="{B43963EF-FF0F-1942-AC74-D7F5C239E109}" type="pres">
      <dgm:prSet presAssocID="{75FAEFAA-55F0-3B46-9595-142E276DD8CC}" presName="Triangle" presStyleLbl="alignNode1" presStyleIdx="13" presStyleCnt="19"/>
      <dgm:spPr/>
    </dgm:pt>
    <dgm:pt modelId="{31BCD3AF-5243-E045-BF48-F8800981818F}" type="pres">
      <dgm:prSet presAssocID="{906CBD56-B298-A948-9642-CF63CBBB1347}" presName="sibTrans" presStyleCnt="0"/>
      <dgm:spPr/>
    </dgm:pt>
    <dgm:pt modelId="{EAA4D4CA-9650-1D45-B25B-3E92109BCBD1}" type="pres">
      <dgm:prSet presAssocID="{906CBD56-B298-A948-9642-CF63CBBB1347}" presName="space" presStyleCnt="0"/>
      <dgm:spPr/>
    </dgm:pt>
    <dgm:pt modelId="{8CEE3811-5A71-2642-92FE-39448E55E49F}" type="pres">
      <dgm:prSet presAssocID="{5122AEA8-6382-0E4B-865E-09EF836E4521}" presName="composite" presStyleCnt="0"/>
      <dgm:spPr/>
    </dgm:pt>
    <dgm:pt modelId="{B46EE6BF-185E-1C4A-A9DE-0918E202BC5D}" type="pres">
      <dgm:prSet presAssocID="{5122AEA8-6382-0E4B-865E-09EF836E4521}" presName="LShape" presStyleLbl="alignNode1" presStyleIdx="14" presStyleCnt="19"/>
      <dgm:spPr/>
    </dgm:pt>
    <dgm:pt modelId="{9B05F647-802D-BD41-A338-C04BF3F8E191}" type="pres">
      <dgm:prSet presAssocID="{5122AEA8-6382-0E4B-865E-09EF836E4521}" presName="ParentText" presStyleLbl="revTx" presStyleIdx="7" presStyleCnt="10">
        <dgm:presLayoutVars>
          <dgm:chMax val="0"/>
          <dgm:chPref val="0"/>
          <dgm:bulletEnabled val="1"/>
        </dgm:presLayoutVars>
      </dgm:prSet>
      <dgm:spPr/>
      <dgm:t>
        <a:bodyPr/>
        <a:lstStyle/>
        <a:p>
          <a:endParaRPr lang="en-US"/>
        </a:p>
      </dgm:t>
    </dgm:pt>
    <dgm:pt modelId="{51948345-282F-3842-A74A-F4591BB8039B}" type="pres">
      <dgm:prSet presAssocID="{5122AEA8-6382-0E4B-865E-09EF836E4521}" presName="Triangle" presStyleLbl="alignNode1" presStyleIdx="15" presStyleCnt="19"/>
      <dgm:spPr/>
    </dgm:pt>
    <dgm:pt modelId="{6434CC5D-2905-8E44-9AC1-78F239902218}" type="pres">
      <dgm:prSet presAssocID="{5C175C98-28B9-284D-8E4C-B3C63473EF87}" presName="sibTrans" presStyleCnt="0"/>
      <dgm:spPr/>
    </dgm:pt>
    <dgm:pt modelId="{DCA4B512-7CA3-8448-A2AF-F94E46CE350D}" type="pres">
      <dgm:prSet presAssocID="{5C175C98-28B9-284D-8E4C-B3C63473EF87}" presName="space" presStyleCnt="0"/>
      <dgm:spPr/>
    </dgm:pt>
    <dgm:pt modelId="{8AF0C7AD-26C1-C149-BA01-37C260FA65AA}" type="pres">
      <dgm:prSet presAssocID="{064EA174-BC3C-7A46-AFF5-4628ED8D1B13}" presName="composite" presStyleCnt="0"/>
      <dgm:spPr/>
    </dgm:pt>
    <dgm:pt modelId="{937624DE-CF0D-E147-9447-EF39E295D7AD}" type="pres">
      <dgm:prSet presAssocID="{064EA174-BC3C-7A46-AFF5-4628ED8D1B13}" presName="LShape" presStyleLbl="alignNode1" presStyleIdx="16" presStyleCnt="19"/>
      <dgm:spPr/>
    </dgm:pt>
    <dgm:pt modelId="{7F066166-82BA-624E-8D3C-FABD64D02631}" type="pres">
      <dgm:prSet presAssocID="{064EA174-BC3C-7A46-AFF5-4628ED8D1B13}" presName="ParentText" presStyleLbl="revTx" presStyleIdx="8" presStyleCnt="10">
        <dgm:presLayoutVars>
          <dgm:chMax val="0"/>
          <dgm:chPref val="0"/>
          <dgm:bulletEnabled val="1"/>
        </dgm:presLayoutVars>
      </dgm:prSet>
      <dgm:spPr/>
      <dgm:t>
        <a:bodyPr/>
        <a:lstStyle/>
        <a:p>
          <a:endParaRPr lang="en-US"/>
        </a:p>
      </dgm:t>
    </dgm:pt>
    <dgm:pt modelId="{C5E38F4C-8A4F-644E-AD8A-2101E9C1C3DC}" type="pres">
      <dgm:prSet presAssocID="{064EA174-BC3C-7A46-AFF5-4628ED8D1B13}" presName="Triangle" presStyleLbl="alignNode1" presStyleIdx="17" presStyleCnt="19"/>
      <dgm:spPr/>
    </dgm:pt>
    <dgm:pt modelId="{48298F44-65E2-0440-AB79-69A439E05142}" type="pres">
      <dgm:prSet presAssocID="{B18AD3CC-B728-F148-BA55-2CC11AC266A3}" presName="sibTrans" presStyleCnt="0"/>
      <dgm:spPr/>
    </dgm:pt>
    <dgm:pt modelId="{0D8DACF5-2F08-C74E-9E70-C87478DBFA3C}" type="pres">
      <dgm:prSet presAssocID="{B18AD3CC-B728-F148-BA55-2CC11AC266A3}" presName="space" presStyleCnt="0"/>
      <dgm:spPr/>
    </dgm:pt>
    <dgm:pt modelId="{D0FA4032-FD82-3D41-938C-4CA15B24C5B6}" type="pres">
      <dgm:prSet presAssocID="{A45B7F8A-9D16-4849-997F-84DAFDCE0FCB}" presName="composite" presStyleCnt="0"/>
      <dgm:spPr/>
    </dgm:pt>
    <dgm:pt modelId="{4DF4EA06-5DDB-0B4B-90D9-6044F02BAB42}" type="pres">
      <dgm:prSet presAssocID="{A45B7F8A-9D16-4849-997F-84DAFDCE0FCB}" presName="LShape" presStyleLbl="alignNode1" presStyleIdx="18" presStyleCnt="19"/>
      <dgm:spPr/>
    </dgm:pt>
    <dgm:pt modelId="{B02BF9C9-3757-B441-945B-C0812FD7E77A}" type="pres">
      <dgm:prSet presAssocID="{A45B7F8A-9D16-4849-997F-84DAFDCE0FCB}" presName="ParentText" presStyleLbl="revTx" presStyleIdx="9" presStyleCnt="10">
        <dgm:presLayoutVars>
          <dgm:chMax val="0"/>
          <dgm:chPref val="0"/>
          <dgm:bulletEnabled val="1"/>
        </dgm:presLayoutVars>
      </dgm:prSet>
      <dgm:spPr/>
      <dgm:t>
        <a:bodyPr/>
        <a:lstStyle/>
        <a:p>
          <a:endParaRPr lang="en-US"/>
        </a:p>
      </dgm:t>
    </dgm:pt>
  </dgm:ptLst>
  <dgm:cxnLst>
    <dgm:cxn modelId="{77FD246E-9317-B84E-A499-D30DF75440D7}" srcId="{EFD67535-B6F7-4F41-8F5A-B2A70F1ED1D0}" destId="{A45B7F8A-9D16-4849-997F-84DAFDCE0FCB}" srcOrd="9" destOrd="0" parTransId="{BB0EFA85-B5FE-DA4F-95BE-0471F7E166C9}" sibTransId="{CA153D55-8E3A-E147-8553-2261FB520AE9}"/>
    <dgm:cxn modelId="{D1F5EA89-21A9-6141-BBA4-606915511FDC}" type="presOf" srcId="{EFD67535-B6F7-4F41-8F5A-B2A70F1ED1D0}" destId="{F6846E6D-9B10-B74B-9567-74E1DA672118}" srcOrd="0" destOrd="0" presId="urn:microsoft.com/office/officeart/2009/3/layout/StepUpProcess"/>
    <dgm:cxn modelId="{D041AD11-1510-ED42-9092-234B3B01BB82}" srcId="{EFD67535-B6F7-4F41-8F5A-B2A70F1ED1D0}" destId="{064EA174-BC3C-7A46-AFF5-4628ED8D1B13}" srcOrd="8" destOrd="0" parTransId="{30F7DD70-69AE-0740-8878-09F490B44403}" sibTransId="{B18AD3CC-B728-F148-BA55-2CC11AC266A3}"/>
    <dgm:cxn modelId="{E9942CED-DAAE-1044-9A79-F8A77832C6A3}" srcId="{EFD67535-B6F7-4F41-8F5A-B2A70F1ED1D0}" destId="{9E8C535F-560A-C848-9264-59915F157B07}" srcOrd="4" destOrd="0" parTransId="{E7813144-B3CC-3B42-920E-7CDA5788B9C6}" sibTransId="{542F62EB-EF47-AA49-881F-DCF16329DBAE}"/>
    <dgm:cxn modelId="{443A3163-8135-E242-9F32-7478CF8EE8A9}" type="presOf" srcId="{1E0009E3-7C76-9643-B060-609C4F6B2C3A}" destId="{C7DA44A5-2694-164E-AACB-932D57E41902}" srcOrd="0" destOrd="0" presId="urn:microsoft.com/office/officeart/2009/3/layout/StepUpProcess"/>
    <dgm:cxn modelId="{9366F941-9CFA-7446-9BB6-B703E232FA21}" type="presOf" srcId="{6A4C9B1F-0F83-9F41-A594-FB768FD8FEEF}" destId="{7D0DAEE6-A172-2B42-93D6-DFA23BCE88E1}" srcOrd="0" destOrd="0" presId="urn:microsoft.com/office/officeart/2009/3/layout/StepUpProcess"/>
    <dgm:cxn modelId="{436123D2-D757-9B49-91E0-7C6E5549E927}" type="presOf" srcId="{19AE926C-9123-8647-BECA-762461A50030}" destId="{8E198D7C-F4ED-A143-94EC-D3DE13D28C5B}" srcOrd="0" destOrd="0" presId="urn:microsoft.com/office/officeart/2009/3/layout/StepUpProcess"/>
    <dgm:cxn modelId="{260BAB93-87F6-EC4D-BC9C-36DD1D09975A}" type="presOf" srcId="{75FAEFAA-55F0-3B46-9595-142E276DD8CC}" destId="{8A90CEE4-DFAB-AB47-86B4-556EE7D256D8}" srcOrd="0" destOrd="0" presId="urn:microsoft.com/office/officeart/2009/3/layout/StepUpProcess"/>
    <dgm:cxn modelId="{CA98EE0E-9CA6-894F-828D-ED3A9AEE9E8F}" srcId="{EFD67535-B6F7-4F41-8F5A-B2A70F1ED1D0}" destId="{5122AEA8-6382-0E4B-865E-09EF836E4521}" srcOrd="7" destOrd="0" parTransId="{B45FDD92-94C9-064D-AA0C-63ACF63A0563}" sibTransId="{5C175C98-28B9-284D-8E4C-B3C63473EF87}"/>
    <dgm:cxn modelId="{D808D6BF-EEB4-B14F-9025-B8B803F394F4}" type="presOf" srcId="{5122AEA8-6382-0E4B-865E-09EF836E4521}" destId="{9B05F647-802D-BD41-A338-C04BF3F8E191}" srcOrd="0" destOrd="0" presId="urn:microsoft.com/office/officeart/2009/3/layout/StepUpProcess"/>
    <dgm:cxn modelId="{DB303088-C5CA-7046-AAF7-0D0103775E56}" srcId="{EFD67535-B6F7-4F41-8F5A-B2A70F1ED1D0}" destId="{6A4C9B1F-0F83-9F41-A594-FB768FD8FEEF}" srcOrd="0" destOrd="0" parTransId="{51EF257D-0631-1942-8EBE-004646D5B32B}" sibTransId="{170FEA95-BDDE-7A47-9522-27F48857ABD2}"/>
    <dgm:cxn modelId="{4F537A57-3B40-3E45-BAF4-CF02A7DEBFEB}" type="presOf" srcId="{9E8C535F-560A-C848-9264-59915F157B07}" destId="{85F84598-BF38-934D-9657-D94533F434B3}" srcOrd="0" destOrd="0" presId="urn:microsoft.com/office/officeart/2009/3/layout/StepUpProcess"/>
    <dgm:cxn modelId="{7D8DC520-9B4F-E048-B88C-776B1EA78D0E}" type="presOf" srcId="{A45B7F8A-9D16-4849-997F-84DAFDCE0FCB}" destId="{B02BF9C9-3757-B441-945B-C0812FD7E77A}" srcOrd="0" destOrd="0" presId="urn:microsoft.com/office/officeart/2009/3/layout/StepUpProcess"/>
    <dgm:cxn modelId="{4039B4CF-BDC5-E54E-933F-C602E8623997}" type="presOf" srcId="{C61BF8A2-772D-6441-9104-DF4A1E82B069}" destId="{1C9DAE62-F9E4-DC4A-B2FA-769E64F1CD91}" srcOrd="0" destOrd="0" presId="urn:microsoft.com/office/officeart/2009/3/layout/StepUpProcess"/>
    <dgm:cxn modelId="{2B158FB2-EBB7-2A48-919A-7C33E9ED0813}" srcId="{EFD67535-B6F7-4F41-8F5A-B2A70F1ED1D0}" destId="{FE26DA0A-AE40-E34F-9EE5-800CB4A61D7E}" srcOrd="3" destOrd="0" parTransId="{D091B28B-ED46-1740-B4A8-34CF4D8A8C53}" sibTransId="{0D12F91C-50CC-8E44-802A-B7C8F74C54C1}"/>
    <dgm:cxn modelId="{CC5353CA-1C46-DE4B-AF96-B7C21C1F35B7}" srcId="{EFD67535-B6F7-4F41-8F5A-B2A70F1ED1D0}" destId="{19AE926C-9123-8647-BECA-762461A50030}" srcOrd="5" destOrd="0" parTransId="{0B4B26F4-4B17-1046-90D5-6FE707D10D90}" sibTransId="{233D88EF-14C1-FC4C-9121-2D74BB845B2C}"/>
    <dgm:cxn modelId="{2582276E-C661-3740-A5E7-FC45B32D1116}" srcId="{EFD67535-B6F7-4F41-8F5A-B2A70F1ED1D0}" destId="{1E0009E3-7C76-9643-B060-609C4F6B2C3A}" srcOrd="2" destOrd="0" parTransId="{A8844491-A4E6-7949-BC0F-CD436D14D2D2}" sibTransId="{6DBE336D-E6B2-3D43-8D41-6E9ADE9A8F89}"/>
    <dgm:cxn modelId="{F008A096-3128-7044-AAF6-980E866BAB32}" srcId="{EFD67535-B6F7-4F41-8F5A-B2A70F1ED1D0}" destId="{75FAEFAA-55F0-3B46-9595-142E276DD8CC}" srcOrd="6" destOrd="0" parTransId="{4ACBC2F0-3D2C-4A40-B52D-6E6CFF05E864}" sibTransId="{906CBD56-B298-A948-9642-CF63CBBB1347}"/>
    <dgm:cxn modelId="{89882DBC-2716-A249-97EC-ACAE00F2E6B1}" type="presOf" srcId="{FE26DA0A-AE40-E34F-9EE5-800CB4A61D7E}" destId="{CACFBA27-EE84-9841-877C-49F4DAADD26A}" srcOrd="0" destOrd="0" presId="urn:microsoft.com/office/officeart/2009/3/layout/StepUpProcess"/>
    <dgm:cxn modelId="{75AD054C-1FC5-E14C-A6D6-C3A214CE219E}" srcId="{EFD67535-B6F7-4F41-8F5A-B2A70F1ED1D0}" destId="{C61BF8A2-772D-6441-9104-DF4A1E82B069}" srcOrd="1" destOrd="0" parTransId="{535F47D6-F616-CE4B-A773-5768DBD27C1B}" sibTransId="{0F368B13-6FFF-244D-843F-AF497B20A6BF}"/>
    <dgm:cxn modelId="{7CBA0E0C-B69F-A547-A210-48D9C19D6B00}" type="presOf" srcId="{064EA174-BC3C-7A46-AFF5-4628ED8D1B13}" destId="{7F066166-82BA-624E-8D3C-FABD64D02631}" srcOrd="0" destOrd="0" presId="urn:microsoft.com/office/officeart/2009/3/layout/StepUpProcess"/>
    <dgm:cxn modelId="{06A00F92-9592-3246-B0FB-B3E4FED79331}" type="presParOf" srcId="{F6846E6D-9B10-B74B-9567-74E1DA672118}" destId="{86BA2F20-BDAB-614A-80C2-899603258401}" srcOrd="0" destOrd="0" presId="urn:microsoft.com/office/officeart/2009/3/layout/StepUpProcess"/>
    <dgm:cxn modelId="{902D191F-F813-4C42-85E6-619259868AA0}" type="presParOf" srcId="{86BA2F20-BDAB-614A-80C2-899603258401}" destId="{DE0775AF-EE45-C140-8EBC-9ADF28480E45}" srcOrd="0" destOrd="0" presId="urn:microsoft.com/office/officeart/2009/3/layout/StepUpProcess"/>
    <dgm:cxn modelId="{9E74BFB8-2F1C-8048-9A7C-1AD132EA9103}" type="presParOf" srcId="{86BA2F20-BDAB-614A-80C2-899603258401}" destId="{7D0DAEE6-A172-2B42-93D6-DFA23BCE88E1}" srcOrd="1" destOrd="0" presId="urn:microsoft.com/office/officeart/2009/3/layout/StepUpProcess"/>
    <dgm:cxn modelId="{BC55CA4F-F86B-6047-A43A-AF3C862DC0AF}" type="presParOf" srcId="{86BA2F20-BDAB-614A-80C2-899603258401}" destId="{C87D8378-7D67-9D45-8438-ED18308A42C1}" srcOrd="2" destOrd="0" presId="urn:microsoft.com/office/officeart/2009/3/layout/StepUpProcess"/>
    <dgm:cxn modelId="{86401756-58FC-3447-86F5-309E2FE570A1}" type="presParOf" srcId="{F6846E6D-9B10-B74B-9567-74E1DA672118}" destId="{2C0E9BDC-7A48-8C41-A16B-AF1D77612F16}" srcOrd="1" destOrd="0" presId="urn:microsoft.com/office/officeart/2009/3/layout/StepUpProcess"/>
    <dgm:cxn modelId="{E1EEE1E5-842B-D14D-A3C3-DB149F895649}" type="presParOf" srcId="{2C0E9BDC-7A48-8C41-A16B-AF1D77612F16}" destId="{A96FB1E0-5027-D948-8ECA-04759BB43D66}" srcOrd="0" destOrd="0" presId="urn:microsoft.com/office/officeart/2009/3/layout/StepUpProcess"/>
    <dgm:cxn modelId="{415C35D3-0942-7E41-8D2B-973E97237494}" type="presParOf" srcId="{F6846E6D-9B10-B74B-9567-74E1DA672118}" destId="{73ECA75F-3BAF-A340-85CF-B4680278653D}" srcOrd="2" destOrd="0" presId="urn:microsoft.com/office/officeart/2009/3/layout/StepUpProcess"/>
    <dgm:cxn modelId="{96CF1D28-1C58-6C48-8B47-BCE3427B512E}" type="presParOf" srcId="{73ECA75F-3BAF-A340-85CF-B4680278653D}" destId="{C3449DE4-048E-AC4F-8B89-00C2DEDF7885}" srcOrd="0" destOrd="0" presId="urn:microsoft.com/office/officeart/2009/3/layout/StepUpProcess"/>
    <dgm:cxn modelId="{49F6A843-76B5-7F41-8CC8-1941D3584529}" type="presParOf" srcId="{73ECA75F-3BAF-A340-85CF-B4680278653D}" destId="{1C9DAE62-F9E4-DC4A-B2FA-769E64F1CD91}" srcOrd="1" destOrd="0" presId="urn:microsoft.com/office/officeart/2009/3/layout/StepUpProcess"/>
    <dgm:cxn modelId="{5EA452D8-A0B5-8B4C-9D24-841665BB0F25}" type="presParOf" srcId="{73ECA75F-3BAF-A340-85CF-B4680278653D}" destId="{3A04C842-489F-6C45-9211-A932263AEB77}" srcOrd="2" destOrd="0" presId="urn:microsoft.com/office/officeart/2009/3/layout/StepUpProcess"/>
    <dgm:cxn modelId="{48ECEE8B-47C9-7642-8510-FE2C181C351F}" type="presParOf" srcId="{F6846E6D-9B10-B74B-9567-74E1DA672118}" destId="{29992F8C-AD3A-2144-B56C-657BDAF9C8D8}" srcOrd="3" destOrd="0" presId="urn:microsoft.com/office/officeart/2009/3/layout/StepUpProcess"/>
    <dgm:cxn modelId="{6740D0C9-D2D0-8D44-9EF8-A8C3A2C83314}" type="presParOf" srcId="{29992F8C-AD3A-2144-B56C-657BDAF9C8D8}" destId="{93033B9A-0597-F247-8F18-02ABE5C497E8}" srcOrd="0" destOrd="0" presId="urn:microsoft.com/office/officeart/2009/3/layout/StepUpProcess"/>
    <dgm:cxn modelId="{F580CC4B-5E03-D640-8C03-7FDB3E9FA3EA}" type="presParOf" srcId="{F6846E6D-9B10-B74B-9567-74E1DA672118}" destId="{B162EA0E-5332-3345-8706-75A91B6C390E}" srcOrd="4" destOrd="0" presId="urn:microsoft.com/office/officeart/2009/3/layout/StepUpProcess"/>
    <dgm:cxn modelId="{331A93AD-862C-8D45-A4C1-F8F5893C896F}" type="presParOf" srcId="{B162EA0E-5332-3345-8706-75A91B6C390E}" destId="{2FC93A55-0737-F645-A90D-2C876D350C57}" srcOrd="0" destOrd="0" presId="urn:microsoft.com/office/officeart/2009/3/layout/StepUpProcess"/>
    <dgm:cxn modelId="{1F618EAD-064B-3344-9914-D37A7EABADCA}" type="presParOf" srcId="{B162EA0E-5332-3345-8706-75A91B6C390E}" destId="{C7DA44A5-2694-164E-AACB-932D57E41902}" srcOrd="1" destOrd="0" presId="urn:microsoft.com/office/officeart/2009/3/layout/StepUpProcess"/>
    <dgm:cxn modelId="{8D6D5FCD-BEAF-7141-AB7B-7124E2CC52BF}" type="presParOf" srcId="{B162EA0E-5332-3345-8706-75A91B6C390E}" destId="{B6EC1C9A-33DA-824E-9E5B-086E53A17F52}" srcOrd="2" destOrd="0" presId="urn:microsoft.com/office/officeart/2009/3/layout/StepUpProcess"/>
    <dgm:cxn modelId="{8B1B660A-63C7-F44E-B3B9-444118D91F6E}" type="presParOf" srcId="{F6846E6D-9B10-B74B-9567-74E1DA672118}" destId="{D7E8E31C-F2CC-9046-B769-8F1B26E2C63A}" srcOrd="5" destOrd="0" presId="urn:microsoft.com/office/officeart/2009/3/layout/StepUpProcess"/>
    <dgm:cxn modelId="{1E4CA4FF-FC7B-224F-9A61-EEBE00DFDBEA}" type="presParOf" srcId="{D7E8E31C-F2CC-9046-B769-8F1B26E2C63A}" destId="{1CD7684F-D551-D544-9134-038BBB697BDB}" srcOrd="0" destOrd="0" presId="urn:microsoft.com/office/officeart/2009/3/layout/StepUpProcess"/>
    <dgm:cxn modelId="{9D894A88-60C3-8F40-95FC-229B60855632}" type="presParOf" srcId="{F6846E6D-9B10-B74B-9567-74E1DA672118}" destId="{E688AE2C-FCD0-F348-AD03-B1A638ECA073}" srcOrd="6" destOrd="0" presId="urn:microsoft.com/office/officeart/2009/3/layout/StepUpProcess"/>
    <dgm:cxn modelId="{4CD64925-9E78-7244-8B57-C23C0896A562}" type="presParOf" srcId="{E688AE2C-FCD0-F348-AD03-B1A638ECA073}" destId="{47D85280-E660-154F-9E0E-3BB762FCA918}" srcOrd="0" destOrd="0" presId="urn:microsoft.com/office/officeart/2009/3/layout/StepUpProcess"/>
    <dgm:cxn modelId="{D4205972-7CE9-6B46-B895-E6769FAF109B}" type="presParOf" srcId="{E688AE2C-FCD0-F348-AD03-B1A638ECA073}" destId="{CACFBA27-EE84-9841-877C-49F4DAADD26A}" srcOrd="1" destOrd="0" presId="urn:microsoft.com/office/officeart/2009/3/layout/StepUpProcess"/>
    <dgm:cxn modelId="{04A6CECE-6998-CB47-A997-205A8ABB1FAD}" type="presParOf" srcId="{E688AE2C-FCD0-F348-AD03-B1A638ECA073}" destId="{C802A39F-467D-FF42-A04B-9E968D70D21E}" srcOrd="2" destOrd="0" presId="urn:microsoft.com/office/officeart/2009/3/layout/StepUpProcess"/>
    <dgm:cxn modelId="{E9213EDB-B819-8B4D-BB94-7B7A17F00DDC}" type="presParOf" srcId="{F6846E6D-9B10-B74B-9567-74E1DA672118}" destId="{EA443411-7C3A-1840-9B73-9B75F4C39041}" srcOrd="7" destOrd="0" presId="urn:microsoft.com/office/officeart/2009/3/layout/StepUpProcess"/>
    <dgm:cxn modelId="{AC6783E7-9123-9647-B546-6AB32393AE97}" type="presParOf" srcId="{EA443411-7C3A-1840-9B73-9B75F4C39041}" destId="{7C8F8D61-7DDA-6643-8B88-A7FA7CC70F80}" srcOrd="0" destOrd="0" presId="urn:microsoft.com/office/officeart/2009/3/layout/StepUpProcess"/>
    <dgm:cxn modelId="{233CF703-EF88-F942-A605-C3281D542F8C}" type="presParOf" srcId="{F6846E6D-9B10-B74B-9567-74E1DA672118}" destId="{FF8A622C-2FA3-AB46-B788-A9428DD218E5}" srcOrd="8" destOrd="0" presId="urn:microsoft.com/office/officeart/2009/3/layout/StepUpProcess"/>
    <dgm:cxn modelId="{B7343270-12F9-EC4D-8F34-B444B3E0C453}" type="presParOf" srcId="{FF8A622C-2FA3-AB46-B788-A9428DD218E5}" destId="{FD937F13-C8AA-9445-9E9A-EBBF6301D938}" srcOrd="0" destOrd="0" presId="urn:microsoft.com/office/officeart/2009/3/layout/StepUpProcess"/>
    <dgm:cxn modelId="{211643AA-3359-0E4B-AE11-9B0FC8C59383}" type="presParOf" srcId="{FF8A622C-2FA3-AB46-B788-A9428DD218E5}" destId="{85F84598-BF38-934D-9657-D94533F434B3}" srcOrd="1" destOrd="0" presId="urn:microsoft.com/office/officeart/2009/3/layout/StepUpProcess"/>
    <dgm:cxn modelId="{A4A01F6B-F35A-4742-9063-20E098423E93}" type="presParOf" srcId="{FF8A622C-2FA3-AB46-B788-A9428DD218E5}" destId="{9519C2D1-41A5-A942-85F7-4B3E3AB783B3}" srcOrd="2" destOrd="0" presId="urn:microsoft.com/office/officeart/2009/3/layout/StepUpProcess"/>
    <dgm:cxn modelId="{15E12F7E-AE66-934C-A22A-7ECD92895DE0}" type="presParOf" srcId="{F6846E6D-9B10-B74B-9567-74E1DA672118}" destId="{45F98FEE-CC79-D448-8DB0-98C5A1582CC3}" srcOrd="9" destOrd="0" presId="urn:microsoft.com/office/officeart/2009/3/layout/StepUpProcess"/>
    <dgm:cxn modelId="{38C3655F-AAA8-C147-A462-0A53E293B50B}" type="presParOf" srcId="{45F98FEE-CC79-D448-8DB0-98C5A1582CC3}" destId="{FA6D2937-D0ED-3B40-930E-08DBB50D01B2}" srcOrd="0" destOrd="0" presId="urn:microsoft.com/office/officeart/2009/3/layout/StepUpProcess"/>
    <dgm:cxn modelId="{1368BF40-BBF3-934F-91AE-348DC3160FC2}" type="presParOf" srcId="{F6846E6D-9B10-B74B-9567-74E1DA672118}" destId="{DCCEBD07-4CBD-EE48-95E9-C45C75C85583}" srcOrd="10" destOrd="0" presId="urn:microsoft.com/office/officeart/2009/3/layout/StepUpProcess"/>
    <dgm:cxn modelId="{8A5ABA53-69A4-A249-A525-803954243E25}" type="presParOf" srcId="{DCCEBD07-4CBD-EE48-95E9-C45C75C85583}" destId="{8F144937-3ADD-5245-8418-DE81B2D5EFF9}" srcOrd="0" destOrd="0" presId="urn:microsoft.com/office/officeart/2009/3/layout/StepUpProcess"/>
    <dgm:cxn modelId="{46BD9531-3ABC-5D44-A336-39E198F64ECD}" type="presParOf" srcId="{DCCEBD07-4CBD-EE48-95E9-C45C75C85583}" destId="{8E198D7C-F4ED-A143-94EC-D3DE13D28C5B}" srcOrd="1" destOrd="0" presId="urn:microsoft.com/office/officeart/2009/3/layout/StepUpProcess"/>
    <dgm:cxn modelId="{CAB1F0DF-0962-3A4E-84F6-02C1752FF97D}" type="presParOf" srcId="{DCCEBD07-4CBD-EE48-95E9-C45C75C85583}" destId="{E9597C69-4FC9-9848-8C54-ED49B6208E9E}" srcOrd="2" destOrd="0" presId="urn:microsoft.com/office/officeart/2009/3/layout/StepUpProcess"/>
    <dgm:cxn modelId="{5F7E562F-AAE0-8C47-8CED-E6B7801B7D11}" type="presParOf" srcId="{F6846E6D-9B10-B74B-9567-74E1DA672118}" destId="{F315959F-87F9-114C-9A6C-8738FF117273}" srcOrd="11" destOrd="0" presId="urn:microsoft.com/office/officeart/2009/3/layout/StepUpProcess"/>
    <dgm:cxn modelId="{E07C1E33-64CF-B348-8551-CD49C67734E0}" type="presParOf" srcId="{F315959F-87F9-114C-9A6C-8738FF117273}" destId="{4DCA2C6C-5D21-654C-A16B-905698FE3178}" srcOrd="0" destOrd="0" presId="urn:microsoft.com/office/officeart/2009/3/layout/StepUpProcess"/>
    <dgm:cxn modelId="{F1F4A624-DA21-FF4D-A7DB-D4C2D2D47CA1}" type="presParOf" srcId="{F6846E6D-9B10-B74B-9567-74E1DA672118}" destId="{5301EFF0-30B5-3243-9462-4E61B9243693}" srcOrd="12" destOrd="0" presId="urn:microsoft.com/office/officeart/2009/3/layout/StepUpProcess"/>
    <dgm:cxn modelId="{A57D83E5-0965-5C48-A1D1-0AEF6AD26311}" type="presParOf" srcId="{5301EFF0-30B5-3243-9462-4E61B9243693}" destId="{8E513B00-FDF4-434F-A386-3B7AB5EA5BA1}" srcOrd="0" destOrd="0" presId="urn:microsoft.com/office/officeart/2009/3/layout/StepUpProcess"/>
    <dgm:cxn modelId="{05A0F5DB-DD53-2942-A716-F999F948EF60}" type="presParOf" srcId="{5301EFF0-30B5-3243-9462-4E61B9243693}" destId="{8A90CEE4-DFAB-AB47-86B4-556EE7D256D8}" srcOrd="1" destOrd="0" presId="urn:microsoft.com/office/officeart/2009/3/layout/StepUpProcess"/>
    <dgm:cxn modelId="{A7B69524-D5A3-D147-A564-3D10105B4D28}" type="presParOf" srcId="{5301EFF0-30B5-3243-9462-4E61B9243693}" destId="{B43963EF-FF0F-1942-AC74-D7F5C239E109}" srcOrd="2" destOrd="0" presId="urn:microsoft.com/office/officeart/2009/3/layout/StepUpProcess"/>
    <dgm:cxn modelId="{E935C4FE-355C-C94B-8FFC-A3E48417577F}" type="presParOf" srcId="{F6846E6D-9B10-B74B-9567-74E1DA672118}" destId="{31BCD3AF-5243-E045-BF48-F8800981818F}" srcOrd="13" destOrd="0" presId="urn:microsoft.com/office/officeart/2009/3/layout/StepUpProcess"/>
    <dgm:cxn modelId="{1C377AFD-44CD-6941-90E3-8A3528219785}" type="presParOf" srcId="{31BCD3AF-5243-E045-BF48-F8800981818F}" destId="{EAA4D4CA-9650-1D45-B25B-3E92109BCBD1}" srcOrd="0" destOrd="0" presId="urn:microsoft.com/office/officeart/2009/3/layout/StepUpProcess"/>
    <dgm:cxn modelId="{E1C16E73-606F-E04D-985E-F759FA513575}" type="presParOf" srcId="{F6846E6D-9B10-B74B-9567-74E1DA672118}" destId="{8CEE3811-5A71-2642-92FE-39448E55E49F}" srcOrd="14" destOrd="0" presId="urn:microsoft.com/office/officeart/2009/3/layout/StepUpProcess"/>
    <dgm:cxn modelId="{2D97FAD5-19BE-674D-9AD3-D505ECC3EAC6}" type="presParOf" srcId="{8CEE3811-5A71-2642-92FE-39448E55E49F}" destId="{B46EE6BF-185E-1C4A-A9DE-0918E202BC5D}" srcOrd="0" destOrd="0" presId="urn:microsoft.com/office/officeart/2009/3/layout/StepUpProcess"/>
    <dgm:cxn modelId="{E2EDEA8A-6E8D-BF47-B40C-A38DD6CA35C1}" type="presParOf" srcId="{8CEE3811-5A71-2642-92FE-39448E55E49F}" destId="{9B05F647-802D-BD41-A338-C04BF3F8E191}" srcOrd="1" destOrd="0" presId="urn:microsoft.com/office/officeart/2009/3/layout/StepUpProcess"/>
    <dgm:cxn modelId="{D927AF37-ACCA-4941-9D57-FAFD2834DAD0}" type="presParOf" srcId="{8CEE3811-5A71-2642-92FE-39448E55E49F}" destId="{51948345-282F-3842-A74A-F4591BB8039B}" srcOrd="2" destOrd="0" presId="urn:microsoft.com/office/officeart/2009/3/layout/StepUpProcess"/>
    <dgm:cxn modelId="{B8D3F36E-9AE2-2D48-AFBA-AA22AE7AB04B}" type="presParOf" srcId="{F6846E6D-9B10-B74B-9567-74E1DA672118}" destId="{6434CC5D-2905-8E44-9AC1-78F239902218}" srcOrd="15" destOrd="0" presId="urn:microsoft.com/office/officeart/2009/3/layout/StepUpProcess"/>
    <dgm:cxn modelId="{5C875495-41AA-4347-AD30-FF2673A4DF35}" type="presParOf" srcId="{6434CC5D-2905-8E44-9AC1-78F239902218}" destId="{DCA4B512-7CA3-8448-A2AF-F94E46CE350D}" srcOrd="0" destOrd="0" presId="urn:microsoft.com/office/officeart/2009/3/layout/StepUpProcess"/>
    <dgm:cxn modelId="{8A62EDF2-C3E0-574F-8EEA-4D7186CCC27C}" type="presParOf" srcId="{F6846E6D-9B10-B74B-9567-74E1DA672118}" destId="{8AF0C7AD-26C1-C149-BA01-37C260FA65AA}" srcOrd="16" destOrd="0" presId="urn:microsoft.com/office/officeart/2009/3/layout/StepUpProcess"/>
    <dgm:cxn modelId="{DA40CDF0-3535-584C-A4A2-A2E21D79FC56}" type="presParOf" srcId="{8AF0C7AD-26C1-C149-BA01-37C260FA65AA}" destId="{937624DE-CF0D-E147-9447-EF39E295D7AD}" srcOrd="0" destOrd="0" presId="urn:microsoft.com/office/officeart/2009/3/layout/StepUpProcess"/>
    <dgm:cxn modelId="{295EA4CA-DCB4-4F49-B087-E899376DB0E6}" type="presParOf" srcId="{8AF0C7AD-26C1-C149-BA01-37C260FA65AA}" destId="{7F066166-82BA-624E-8D3C-FABD64D02631}" srcOrd="1" destOrd="0" presId="urn:microsoft.com/office/officeart/2009/3/layout/StepUpProcess"/>
    <dgm:cxn modelId="{7542EABD-58A2-C54B-BC03-693E11510897}" type="presParOf" srcId="{8AF0C7AD-26C1-C149-BA01-37C260FA65AA}" destId="{C5E38F4C-8A4F-644E-AD8A-2101E9C1C3DC}" srcOrd="2" destOrd="0" presId="urn:microsoft.com/office/officeart/2009/3/layout/StepUpProcess"/>
    <dgm:cxn modelId="{2E0EBC42-26DE-9D4B-9B3F-1258D08B0A88}" type="presParOf" srcId="{F6846E6D-9B10-B74B-9567-74E1DA672118}" destId="{48298F44-65E2-0440-AB79-69A439E05142}" srcOrd="17" destOrd="0" presId="urn:microsoft.com/office/officeart/2009/3/layout/StepUpProcess"/>
    <dgm:cxn modelId="{00ED44F0-D3A2-734E-A63C-EF604F01C175}" type="presParOf" srcId="{48298F44-65E2-0440-AB79-69A439E05142}" destId="{0D8DACF5-2F08-C74E-9E70-C87478DBFA3C}" srcOrd="0" destOrd="0" presId="urn:microsoft.com/office/officeart/2009/3/layout/StepUpProcess"/>
    <dgm:cxn modelId="{68E9C42E-9E80-8546-9BA8-4CB4D9DCAABC}" type="presParOf" srcId="{F6846E6D-9B10-B74B-9567-74E1DA672118}" destId="{D0FA4032-FD82-3D41-938C-4CA15B24C5B6}" srcOrd="18" destOrd="0" presId="urn:microsoft.com/office/officeart/2009/3/layout/StepUpProcess"/>
    <dgm:cxn modelId="{29119317-F594-134D-90F7-DA74A656E91E}" type="presParOf" srcId="{D0FA4032-FD82-3D41-938C-4CA15B24C5B6}" destId="{4DF4EA06-5DDB-0B4B-90D9-6044F02BAB42}" srcOrd="0" destOrd="0" presId="urn:microsoft.com/office/officeart/2009/3/layout/StepUpProcess"/>
    <dgm:cxn modelId="{0DD1A94F-BF95-AF42-B1AF-83CE4334BCA9}" type="presParOf" srcId="{D0FA4032-FD82-3D41-938C-4CA15B24C5B6}" destId="{B02BF9C9-3757-B441-945B-C0812FD7E77A}" srcOrd="1" destOrd="0" presId="urn:microsoft.com/office/officeart/2009/3/layout/StepUp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FD67535-B6F7-4F41-8F5A-B2A70F1ED1D0}" type="doc">
      <dgm:prSet loTypeId="urn:microsoft.com/office/officeart/2009/3/layout/StepUpProcess" loCatId="" qsTypeId="urn:microsoft.com/office/officeart/2005/8/quickstyle/simple4" qsCatId="simple" csTypeId="urn:microsoft.com/office/officeart/2005/8/colors/colorful1" csCatId="colorful" phldr="1"/>
      <dgm:spPr/>
      <dgm:t>
        <a:bodyPr/>
        <a:lstStyle/>
        <a:p>
          <a:endParaRPr lang="en-US"/>
        </a:p>
      </dgm:t>
    </dgm:pt>
    <dgm:pt modelId="{6A4C9B1F-0F83-9F41-A594-FB768FD8FEEF}">
      <dgm:prSet custT="1"/>
      <dgm:spPr/>
      <dgm:t>
        <a:bodyPr/>
        <a:lstStyle/>
        <a:p>
          <a:pPr rtl="0"/>
          <a:r>
            <a:rPr lang="en-US" sz="4000" b="1" smtClean="0"/>
            <a:t>1</a:t>
          </a:r>
          <a:endParaRPr lang="en-US" sz="4000" b="1" dirty="0"/>
        </a:p>
      </dgm:t>
    </dgm:pt>
    <dgm:pt modelId="{51EF257D-0631-1942-8EBE-004646D5B32B}" type="parTrans" cxnId="{DB303088-C5CA-7046-AAF7-0D0103775E56}">
      <dgm:prSet/>
      <dgm:spPr/>
      <dgm:t>
        <a:bodyPr/>
        <a:lstStyle/>
        <a:p>
          <a:endParaRPr lang="en-US"/>
        </a:p>
      </dgm:t>
    </dgm:pt>
    <dgm:pt modelId="{170FEA95-BDDE-7A47-9522-27F48857ABD2}" type="sibTrans" cxnId="{DB303088-C5CA-7046-AAF7-0D0103775E56}">
      <dgm:prSet/>
      <dgm:spPr/>
      <dgm:t>
        <a:bodyPr/>
        <a:lstStyle/>
        <a:p>
          <a:endParaRPr lang="en-US"/>
        </a:p>
      </dgm:t>
    </dgm:pt>
    <dgm:pt modelId="{A45B7F8A-9D16-4849-997F-84DAFDCE0FCB}">
      <dgm:prSet/>
      <dgm:spPr/>
      <dgm:t>
        <a:bodyPr/>
        <a:lstStyle/>
        <a:p>
          <a:pPr rtl="0"/>
          <a:endParaRPr lang="en-US" dirty="0"/>
        </a:p>
      </dgm:t>
    </dgm:pt>
    <dgm:pt modelId="{BB0EFA85-B5FE-DA4F-95BE-0471F7E166C9}" type="parTrans" cxnId="{77FD246E-9317-B84E-A499-D30DF75440D7}">
      <dgm:prSet/>
      <dgm:spPr/>
      <dgm:t>
        <a:bodyPr/>
        <a:lstStyle/>
        <a:p>
          <a:endParaRPr lang="en-US"/>
        </a:p>
      </dgm:t>
    </dgm:pt>
    <dgm:pt modelId="{CA153D55-8E3A-E147-8553-2261FB520AE9}" type="sibTrans" cxnId="{77FD246E-9317-B84E-A499-D30DF75440D7}">
      <dgm:prSet/>
      <dgm:spPr/>
      <dgm:t>
        <a:bodyPr/>
        <a:lstStyle/>
        <a:p>
          <a:endParaRPr lang="en-US"/>
        </a:p>
      </dgm:t>
    </dgm:pt>
    <dgm:pt modelId="{75FAEFAA-55F0-3B46-9595-142E276DD8CC}">
      <dgm:prSet/>
      <dgm:spPr/>
      <dgm:t>
        <a:bodyPr/>
        <a:lstStyle/>
        <a:p>
          <a:pPr rtl="0"/>
          <a:endParaRPr lang="en-US" dirty="0"/>
        </a:p>
      </dgm:t>
    </dgm:pt>
    <dgm:pt modelId="{4ACBC2F0-3D2C-4A40-B52D-6E6CFF05E864}" type="parTrans" cxnId="{F008A096-3128-7044-AAF6-980E866BAB32}">
      <dgm:prSet/>
      <dgm:spPr/>
      <dgm:t>
        <a:bodyPr/>
        <a:lstStyle/>
        <a:p>
          <a:endParaRPr lang="en-US"/>
        </a:p>
      </dgm:t>
    </dgm:pt>
    <dgm:pt modelId="{906CBD56-B298-A948-9642-CF63CBBB1347}" type="sibTrans" cxnId="{F008A096-3128-7044-AAF6-980E866BAB32}">
      <dgm:prSet/>
      <dgm:spPr/>
      <dgm:t>
        <a:bodyPr/>
        <a:lstStyle/>
        <a:p>
          <a:endParaRPr lang="en-US"/>
        </a:p>
      </dgm:t>
    </dgm:pt>
    <dgm:pt modelId="{5122AEA8-6382-0E4B-865E-09EF836E4521}">
      <dgm:prSet/>
      <dgm:spPr/>
      <dgm:t>
        <a:bodyPr/>
        <a:lstStyle/>
        <a:p>
          <a:pPr rtl="0"/>
          <a:endParaRPr lang="en-US" dirty="0"/>
        </a:p>
      </dgm:t>
    </dgm:pt>
    <dgm:pt modelId="{B45FDD92-94C9-064D-AA0C-63ACF63A0563}" type="parTrans" cxnId="{CA98EE0E-9CA6-894F-828D-ED3A9AEE9E8F}">
      <dgm:prSet/>
      <dgm:spPr/>
      <dgm:t>
        <a:bodyPr/>
        <a:lstStyle/>
        <a:p>
          <a:endParaRPr lang="en-US"/>
        </a:p>
      </dgm:t>
    </dgm:pt>
    <dgm:pt modelId="{5C175C98-28B9-284D-8E4C-B3C63473EF87}" type="sibTrans" cxnId="{CA98EE0E-9CA6-894F-828D-ED3A9AEE9E8F}">
      <dgm:prSet/>
      <dgm:spPr/>
      <dgm:t>
        <a:bodyPr/>
        <a:lstStyle/>
        <a:p>
          <a:endParaRPr lang="en-US"/>
        </a:p>
      </dgm:t>
    </dgm:pt>
    <dgm:pt modelId="{064EA174-BC3C-7A46-AFF5-4628ED8D1B13}">
      <dgm:prSet/>
      <dgm:spPr/>
      <dgm:t>
        <a:bodyPr/>
        <a:lstStyle/>
        <a:p>
          <a:pPr rtl="0"/>
          <a:endParaRPr lang="en-US"/>
        </a:p>
      </dgm:t>
    </dgm:pt>
    <dgm:pt modelId="{30F7DD70-69AE-0740-8878-09F490B44403}" type="parTrans" cxnId="{D041AD11-1510-ED42-9092-234B3B01BB82}">
      <dgm:prSet/>
      <dgm:spPr/>
      <dgm:t>
        <a:bodyPr/>
        <a:lstStyle/>
        <a:p>
          <a:endParaRPr lang="en-US"/>
        </a:p>
      </dgm:t>
    </dgm:pt>
    <dgm:pt modelId="{B18AD3CC-B728-F148-BA55-2CC11AC266A3}" type="sibTrans" cxnId="{D041AD11-1510-ED42-9092-234B3B01BB82}">
      <dgm:prSet/>
      <dgm:spPr/>
      <dgm:t>
        <a:bodyPr/>
        <a:lstStyle/>
        <a:p>
          <a:endParaRPr lang="en-US"/>
        </a:p>
      </dgm:t>
    </dgm:pt>
    <dgm:pt modelId="{C61BF8A2-772D-6441-9104-DF4A1E82B069}">
      <dgm:prSet custT="1"/>
      <dgm:spPr/>
      <dgm:t>
        <a:bodyPr/>
        <a:lstStyle/>
        <a:p>
          <a:pPr rtl="0"/>
          <a:r>
            <a:rPr lang="en-US" sz="4000" b="1" smtClean="0"/>
            <a:t>2</a:t>
          </a:r>
          <a:endParaRPr lang="en-US" sz="4000" b="1" dirty="0"/>
        </a:p>
      </dgm:t>
    </dgm:pt>
    <dgm:pt modelId="{535F47D6-F616-CE4B-A773-5768DBD27C1B}" type="parTrans" cxnId="{75AD054C-1FC5-E14C-A6D6-C3A214CE219E}">
      <dgm:prSet/>
      <dgm:spPr/>
      <dgm:t>
        <a:bodyPr/>
        <a:lstStyle/>
        <a:p>
          <a:endParaRPr lang="en-US"/>
        </a:p>
      </dgm:t>
    </dgm:pt>
    <dgm:pt modelId="{0F368B13-6FFF-244D-843F-AF497B20A6BF}" type="sibTrans" cxnId="{75AD054C-1FC5-E14C-A6D6-C3A214CE219E}">
      <dgm:prSet/>
      <dgm:spPr/>
      <dgm:t>
        <a:bodyPr/>
        <a:lstStyle/>
        <a:p>
          <a:endParaRPr lang="en-US"/>
        </a:p>
      </dgm:t>
    </dgm:pt>
    <dgm:pt modelId="{1E0009E3-7C76-9643-B060-609C4F6B2C3A}">
      <dgm:prSet custT="1"/>
      <dgm:spPr/>
      <dgm:t>
        <a:bodyPr/>
        <a:lstStyle/>
        <a:p>
          <a:pPr rtl="0"/>
          <a:r>
            <a:rPr lang="en-US" sz="4000" b="1" smtClean="0"/>
            <a:t>3</a:t>
          </a:r>
          <a:endParaRPr lang="en-US" sz="4000" b="1" dirty="0"/>
        </a:p>
      </dgm:t>
    </dgm:pt>
    <dgm:pt modelId="{A8844491-A4E6-7949-BC0F-CD436D14D2D2}" type="parTrans" cxnId="{2582276E-C661-3740-A5E7-FC45B32D1116}">
      <dgm:prSet/>
      <dgm:spPr/>
      <dgm:t>
        <a:bodyPr/>
        <a:lstStyle/>
        <a:p>
          <a:endParaRPr lang="en-US"/>
        </a:p>
      </dgm:t>
    </dgm:pt>
    <dgm:pt modelId="{6DBE336D-E6B2-3D43-8D41-6E9ADE9A8F89}" type="sibTrans" cxnId="{2582276E-C661-3740-A5E7-FC45B32D1116}">
      <dgm:prSet/>
      <dgm:spPr/>
      <dgm:t>
        <a:bodyPr/>
        <a:lstStyle/>
        <a:p>
          <a:endParaRPr lang="en-US"/>
        </a:p>
      </dgm:t>
    </dgm:pt>
    <dgm:pt modelId="{FE26DA0A-AE40-E34F-9EE5-800CB4A61D7E}">
      <dgm:prSet/>
      <dgm:spPr/>
      <dgm:t>
        <a:bodyPr/>
        <a:lstStyle/>
        <a:p>
          <a:pPr rtl="0"/>
          <a:endParaRPr lang="en-US"/>
        </a:p>
      </dgm:t>
    </dgm:pt>
    <dgm:pt modelId="{D091B28B-ED46-1740-B4A8-34CF4D8A8C53}" type="parTrans" cxnId="{2B158FB2-EBB7-2A48-919A-7C33E9ED0813}">
      <dgm:prSet/>
      <dgm:spPr/>
      <dgm:t>
        <a:bodyPr/>
        <a:lstStyle/>
        <a:p>
          <a:endParaRPr lang="en-US"/>
        </a:p>
      </dgm:t>
    </dgm:pt>
    <dgm:pt modelId="{0D12F91C-50CC-8E44-802A-B7C8F74C54C1}" type="sibTrans" cxnId="{2B158FB2-EBB7-2A48-919A-7C33E9ED0813}">
      <dgm:prSet/>
      <dgm:spPr/>
      <dgm:t>
        <a:bodyPr/>
        <a:lstStyle/>
        <a:p>
          <a:endParaRPr lang="en-US"/>
        </a:p>
      </dgm:t>
    </dgm:pt>
    <dgm:pt modelId="{9E8C535F-560A-C848-9264-59915F157B07}">
      <dgm:prSet/>
      <dgm:spPr/>
      <dgm:t>
        <a:bodyPr/>
        <a:lstStyle/>
        <a:p>
          <a:pPr rtl="0"/>
          <a:endParaRPr lang="en-US"/>
        </a:p>
      </dgm:t>
    </dgm:pt>
    <dgm:pt modelId="{E7813144-B3CC-3B42-920E-7CDA5788B9C6}" type="parTrans" cxnId="{E9942CED-DAAE-1044-9A79-F8A77832C6A3}">
      <dgm:prSet/>
      <dgm:spPr/>
      <dgm:t>
        <a:bodyPr/>
        <a:lstStyle/>
        <a:p>
          <a:endParaRPr lang="en-US"/>
        </a:p>
      </dgm:t>
    </dgm:pt>
    <dgm:pt modelId="{542F62EB-EF47-AA49-881F-DCF16329DBAE}" type="sibTrans" cxnId="{E9942CED-DAAE-1044-9A79-F8A77832C6A3}">
      <dgm:prSet/>
      <dgm:spPr/>
      <dgm:t>
        <a:bodyPr/>
        <a:lstStyle/>
        <a:p>
          <a:endParaRPr lang="en-US"/>
        </a:p>
      </dgm:t>
    </dgm:pt>
    <dgm:pt modelId="{19AE926C-9123-8647-BECA-762461A50030}">
      <dgm:prSet/>
      <dgm:spPr/>
      <dgm:t>
        <a:bodyPr/>
        <a:lstStyle/>
        <a:p>
          <a:pPr rtl="0"/>
          <a:endParaRPr lang="en-US"/>
        </a:p>
      </dgm:t>
    </dgm:pt>
    <dgm:pt modelId="{0B4B26F4-4B17-1046-90D5-6FE707D10D90}" type="parTrans" cxnId="{CC5353CA-1C46-DE4B-AF96-B7C21C1F35B7}">
      <dgm:prSet/>
      <dgm:spPr/>
      <dgm:t>
        <a:bodyPr/>
        <a:lstStyle/>
        <a:p>
          <a:endParaRPr lang="en-US"/>
        </a:p>
      </dgm:t>
    </dgm:pt>
    <dgm:pt modelId="{233D88EF-14C1-FC4C-9121-2D74BB845B2C}" type="sibTrans" cxnId="{CC5353CA-1C46-DE4B-AF96-B7C21C1F35B7}">
      <dgm:prSet/>
      <dgm:spPr/>
      <dgm:t>
        <a:bodyPr/>
        <a:lstStyle/>
        <a:p>
          <a:endParaRPr lang="en-US"/>
        </a:p>
      </dgm:t>
    </dgm:pt>
    <dgm:pt modelId="{F6846E6D-9B10-B74B-9567-74E1DA672118}" type="pres">
      <dgm:prSet presAssocID="{EFD67535-B6F7-4F41-8F5A-B2A70F1ED1D0}" presName="rootnode" presStyleCnt="0">
        <dgm:presLayoutVars>
          <dgm:chMax/>
          <dgm:chPref/>
          <dgm:dir/>
          <dgm:animLvl val="lvl"/>
        </dgm:presLayoutVars>
      </dgm:prSet>
      <dgm:spPr/>
      <dgm:t>
        <a:bodyPr/>
        <a:lstStyle/>
        <a:p>
          <a:endParaRPr lang="en-US"/>
        </a:p>
      </dgm:t>
    </dgm:pt>
    <dgm:pt modelId="{86BA2F20-BDAB-614A-80C2-899603258401}" type="pres">
      <dgm:prSet presAssocID="{6A4C9B1F-0F83-9F41-A594-FB768FD8FEEF}" presName="composite" presStyleCnt="0"/>
      <dgm:spPr/>
    </dgm:pt>
    <dgm:pt modelId="{DE0775AF-EE45-C140-8EBC-9ADF28480E45}" type="pres">
      <dgm:prSet presAssocID="{6A4C9B1F-0F83-9F41-A594-FB768FD8FEEF}" presName="LShape" presStyleLbl="alignNode1" presStyleIdx="0" presStyleCnt="19"/>
      <dgm:spPr/>
    </dgm:pt>
    <dgm:pt modelId="{7D0DAEE6-A172-2B42-93D6-DFA23BCE88E1}" type="pres">
      <dgm:prSet presAssocID="{6A4C9B1F-0F83-9F41-A594-FB768FD8FEEF}" presName="ParentText" presStyleLbl="revTx" presStyleIdx="0" presStyleCnt="10" custScaleY="120620">
        <dgm:presLayoutVars>
          <dgm:chMax val="0"/>
          <dgm:chPref val="0"/>
          <dgm:bulletEnabled val="1"/>
        </dgm:presLayoutVars>
      </dgm:prSet>
      <dgm:spPr/>
      <dgm:t>
        <a:bodyPr/>
        <a:lstStyle/>
        <a:p>
          <a:endParaRPr lang="en-US"/>
        </a:p>
      </dgm:t>
    </dgm:pt>
    <dgm:pt modelId="{C87D8378-7D67-9D45-8438-ED18308A42C1}" type="pres">
      <dgm:prSet presAssocID="{6A4C9B1F-0F83-9F41-A594-FB768FD8FEEF}" presName="Triangle" presStyleLbl="alignNode1" presStyleIdx="1" presStyleCnt="19"/>
      <dgm:spPr/>
    </dgm:pt>
    <dgm:pt modelId="{2C0E9BDC-7A48-8C41-A16B-AF1D77612F16}" type="pres">
      <dgm:prSet presAssocID="{170FEA95-BDDE-7A47-9522-27F48857ABD2}" presName="sibTrans" presStyleCnt="0"/>
      <dgm:spPr/>
    </dgm:pt>
    <dgm:pt modelId="{A96FB1E0-5027-D948-8ECA-04759BB43D66}" type="pres">
      <dgm:prSet presAssocID="{170FEA95-BDDE-7A47-9522-27F48857ABD2}" presName="space" presStyleCnt="0"/>
      <dgm:spPr/>
    </dgm:pt>
    <dgm:pt modelId="{73ECA75F-3BAF-A340-85CF-B4680278653D}" type="pres">
      <dgm:prSet presAssocID="{C61BF8A2-772D-6441-9104-DF4A1E82B069}" presName="composite" presStyleCnt="0"/>
      <dgm:spPr/>
    </dgm:pt>
    <dgm:pt modelId="{C3449DE4-048E-AC4F-8B89-00C2DEDF7885}" type="pres">
      <dgm:prSet presAssocID="{C61BF8A2-772D-6441-9104-DF4A1E82B069}" presName="LShape" presStyleLbl="alignNode1" presStyleIdx="2" presStyleCnt="19"/>
      <dgm:spPr/>
    </dgm:pt>
    <dgm:pt modelId="{1C9DAE62-F9E4-DC4A-B2FA-769E64F1CD91}" type="pres">
      <dgm:prSet presAssocID="{C61BF8A2-772D-6441-9104-DF4A1E82B069}" presName="ParentText" presStyleLbl="revTx" presStyleIdx="1" presStyleCnt="10">
        <dgm:presLayoutVars>
          <dgm:chMax val="0"/>
          <dgm:chPref val="0"/>
          <dgm:bulletEnabled val="1"/>
        </dgm:presLayoutVars>
      </dgm:prSet>
      <dgm:spPr/>
      <dgm:t>
        <a:bodyPr/>
        <a:lstStyle/>
        <a:p>
          <a:endParaRPr lang="en-US"/>
        </a:p>
      </dgm:t>
    </dgm:pt>
    <dgm:pt modelId="{3A04C842-489F-6C45-9211-A932263AEB77}" type="pres">
      <dgm:prSet presAssocID="{C61BF8A2-772D-6441-9104-DF4A1E82B069}" presName="Triangle" presStyleLbl="alignNode1" presStyleIdx="3" presStyleCnt="19"/>
      <dgm:spPr/>
    </dgm:pt>
    <dgm:pt modelId="{29992F8C-AD3A-2144-B56C-657BDAF9C8D8}" type="pres">
      <dgm:prSet presAssocID="{0F368B13-6FFF-244D-843F-AF497B20A6BF}" presName="sibTrans" presStyleCnt="0"/>
      <dgm:spPr/>
    </dgm:pt>
    <dgm:pt modelId="{93033B9A-0597-F247-8F18-02ABE5C497E8}" type="pres">
      <dgm:prSet presAssocID="{0F368B13-6FFF-244D-843F-AF497B20A6BF}" presName="space" presStyleCnt="0"/>
      <dgm:spPr/>
    </dgm:pt>
    <dgm:pt modelId="{B162EA0E-5332-3345-8706-75A91B6C390E}" type="pres">
      <dgm:prSet presAssocID="{1E0009E3-7C76-9643-B060-609C4F6B2C3A}" presName="composite" presStyleCnt="0"/>
      <dgm:spPr/>
    </dgm:pt>
    <dgm:pt modelId="{2FC93A55-0737-F645-A90D-2C876D350C57}" type="pres">
      <dgm:prSet presAssocID="{1E0009E3-7C76-9643-B060-609C4F6B2C3A}" presName="LShape" presStyleLbl="alignNode1" presStyleIdx="4" presStyleCnt="19"/>
      <dgm:spPr/>
    </dgm:pt>
    <dgm:pt modelId="{C7DA44A5-2694-164E-AACB-932D57E41902}" type="pres">
      <dgm:prSet presAssocID="{1E0009E3-7C76-9643-B060-609C4F6B2C3A}" presName="ParentText" presStyleLbl="revTx" presStyleIdx="2" presStyleCnt="10">
        <dgm:presLayoutVars>
          <dgm:chMax val="0"/>
          <dgm:chPref val="0"/>
          <dgm:bulletEnabled val="1"/>
        </dgm:presLayoutVars>
      </dgm:prSet>
      <dgm:spPr/>
      <dgm:t>
        <a:bodyPr/>
        <a:lstStyle/>
        <a:p>
          <a:endParaRPr lang="en-US"/>
        </a:p>
      </dgm:t>
    </dgm:pt>
    <dgm:pt modelId="{B6EC1C9A-33DA-824E-9E5B-086E53A17F52}" type="pres">
      <dgm:prSet presAssocID="{1E0009E3-7C76-9643-B060-609C4F6B2C3A}" presName="Triangle" presStyleLbl="alignNode1" presStyleIdx="5" presStyleCnt="19"/>
      <dgm:spPr/>
    </dgm:pt>
    <dgm:pt modelId="{D7E8E31C-F2CC-9046-B769-8F1B26E2C63A}" type="pres">
      <dgm:prSet presAssocID="{6DBE336D-E6B2-3D43-8D41-6E9ADE9A8F89}" presName="sibTrans" presStyleCnt="0"/>
      <dgm:spPr/>
    </dgm:pt>
    <dgm:pt modelId="{1CD7684F-D551-D544-9134-038BBB697BDB}" type="pres">
      <dgm:prSet presAssocID="{6DBE336D-E6B2-3D43-8D41-6E9ADE9A8F89}" presName="space" presStyleCnt="0"/>
      <dgm:spPr/>
    </dgm:pt>
    <dgm:pt modelId="{E688AE2C-FCD0-F348-AD03-B1A638ECA073}" type="pres">
      <dgm:prSet presAssocID="{FE26DA0A-AE40-E34F-9EE5-800CB4A61D7E}" presName="composite" presStyleCnt="0"/>
      <dgm:spPr/>
    </dgm:pt>
    <dgm:pt modelId="{47D85280-E660-154F-9E0E-3BB762FCA918}" type="pres">
      <dgm:prSet presAssocID="{FE26DA0A-AE40-E34F-9EE5-800CB4A61D7E}" presName="LShape" presStyleLbl="alignNode1" presStyleIdx="6" presStyleCnt="19"/>
      <dgm:spPr/>
    </dgm:pt>
    <dgm:pt modelId="{CACFBA27-EE84-9841-877C-49F4DAADD26A}" type="pres">
      <dgm:prSet presAssocID="{FE26DA0A-AE40-E34F-9EE5-800CB4A61D7E}" presName="ParentText" presStyleLbl="revTx" presStyleIdx="3" presStyleCnt="10">
        <dgm:presLayoutVars>
          <dgm:chMax val="0"/>
          <dgm:chPref val="0"/>
          <dgm:bulletEnabled val="1"/>
        </dgm:presLayoutVars>
      </dgm:prSet>
      <dgm:spPr/>
      <dgm:t>
        <a:bodyPr/>
        <a:lstStyle/>
        <a:p>
          <a:endParaRPr lang="en-US"/>
        </a:p>
      </dgm:t>
    </dgm:pt>
    <dgm:pt modelId="{C802A39F-467D-FF42-A04B-9E968D70D21E}" type="pres">
      <dgm:prSet presAssocID="{FE26DA0A-AE40-E34F-9EE5-800CB4A61D7E}" presName="Triangle" presStyleLbl="alignNode1" presStyleIdx="7" presStyleCnt="19"/>
      <dgm:spPr/>
    </dgm:pt>
    <dgm:pt modelId="{EA443411-7C3A-1840-9B73-9B75F4C39041}" type="pres">
      <dgm:prSet presAssocID="{0D12F91C-50CC-8E44-802A-B7C8F74C54C1}" presName="sibTrans" presStyleCnt="0"/>
      <dgm:spPr/>
    </dgm:pt>
    <dgm:pt modelId="{7C8F8D61-7DDA-6643-8B88-A7FA7CC70F80}" type="pres">
      <dgm:prSet presAssocID="{0D12F91C-50CC-8E44-802A-B7C8F74C54C1}" presName="space" presStyleCnt="0"/>
      <dgm:spPr/>
    </dgm:pt>
    <dgm:pt modelId="{FF8A622C-2FA3-AB46-B788-A9428DD218E5}" type="pres">
      <dgm:prSet presAssocID="{9E8C535F-560A-C848-9264-59915F157B07}" presName="composite" presStyleCnt="0"/>
      <dgm:spPr/>
    </dgm:pt>
    <dgm:pt modelId="{FD937F13-C8AA-9445-9E9A-EBBF6301D938}" type="pres">
      <dgm:prSet presAssocID="{9E8C535F-560A-C848-9264-59915F157B07}" presName="LShape" presStyleLbl="alignNode1" presStyleIdx="8" presStyleCnt="19"/>
      <dgm:spPr/>
    </dgm:pt>
    <dgm:pt modelId="{85F84598-BF38-934D-9657-D94533F434B3}" type="pres">
      <dgm:prSet presAssocID="{9E8C535F-560A-C848-9264-59915F157B07}" presName="ParentText" presStyleLbl="revTx" presStyleIdx="4" presStyleCnt="10">
        <dgm:presLayoutVars>
          <dgm:chMax val="0"/>
          <dgm:chPref val="0"/>
          <dgm:bulletEnabled val="1"/>
        </dgm:presLayoutVars>
      </dgm:prSet>
      <dgm:spPr/>
      <dgm:t>
        <a:bodyPr/>
        <a:lstStyle/>
        <a:p>
          <a:endParaRPr lang="en-US"/>
        </a:p>
      </dgm:t>
    </dgm:pt>
    <dgm:pt modelId="{9519C2D1-41A5-A942-85F7-4B3E3AB783B3}" type="pres">
      <dgm:prSet presAssocID="{9E8C535F-560A-C848-9264-59915F157B07}" presName="Triangle" presStyleLbl="alignNode1" presStyleIdx="9" presStyleCnt="19"/>
      <dgm:spPr/>
    </dgm:pt>
    <dgm:pt modelId="{45F98FEE-CC79-D448-8DB0-98C5A1582CC3}" type="pres">
      <dgm:prSet presAssocID="{542F62EB-EF47-AA49-881F-DCF16329DBAE}" presName="sibTrans" presStyleCnt="0"/>
      <dgm:spPr/>
    </dgm:pt>
    <dgm:pt modelId="{FA6D2937-D0ED-3B40-930E-08DBB50D01B2}" type="pres">
      <dgm:prSet presAssocID="{542F62EB-EF47-AA49-881F-DCF16329DBAE}" presName="space" presStyleCnt="0"/>
      <dgm:spPr/>
    </dgm:pt>
    <dgm:pt modelId="{DCCEBD07-4CBD-EE48-95E9-C45C75C85583}" type="pres">
      <dgm:prSet presAssocID="{19AE926C-9123-8647-BECA-762461A50030}" presName="composite" presStyleCnt="0"/>
      <dgm:spPr/>
    </dgm:pt>
    <dgm:pt modelId="{8F144937-3ADD-5245-8418-DE81B2D5EFF9}" type="pres">
      <dgm:prSet presAssocID="{19AE926C-9123-8647-BECA-762461A50030}" presName="LShape" presStyleLbl="alignNode1" presStyleIdx="10" presStyleCnt="19"/>
      <dgm:spPr/>
    </dgm:pt>
    <dgm:pt modelId="{8E198D7C-F4ED-A143-94EC-D3DE13D28C5B}" type="pres">
      <dgm:prSet presAssocID="{19AE926C-9123-8647-BECA-762461A50030}" presName="ParentText" presStyleLbl="revTx" presStyleIdx="5" presStyleCnt="10">
        <dgm:presLayoutVars>
          <dgm:chMax val="0"/>
          <dgm:chPref val="0"/>
          <dgm:bulletEnabled val="1"/>
        </dgm:presLayoutVars>
      </dgm:prSet>
      <dgm:spPr/>
      <dgm:t>
        <a:bodyPr/>
        <a:lstStyle/>
        <a:p>
          <a:endParaRPr lang="en-US"/>
        </a:p>
      </dgm:t>
    </dgm:pt>
    <dgm:pt modelId="{E9597C69-4FC9-9848-8C54-ED49B6208E9E}" type="pres">
      <dgm:prSet presAssocID="{19AE926C-9123-8647-BECA-762461A50030}" presName="Triangle" presStyleLbl="alignNode1" presStyleIdx="11" presStyleCnt="19"/>
      <dgm:spPr/>
    </dgm:pt>
    <dgm:pt modelId="{F315959F-87F9-114C-9A6C-8738FF117273}" type="pres">
      <dgm:prSet presAssocID="{233D88EF-14C1-FC4C-9121-2D74BB845B2C}" presName="sibTrans" presStyleCnt="0"/>
      <dgm:spPr/>
    </dgm:pt>
    <dgm:pt modelId="{4DCA2C6C-5D21-654C-A16B-905698FE3178}" type="pres">
      <dgm:prSet presAssocID="{233D88EF-14C1-FC4C-9121-2D74BB845B2C}" presName="space" presStyleCnt="0"/>
      <dgm:spPr/>
    </dgm:pt>
    <dgm:pt modelId="{5301EFF0-30B5-3243-9462-4E61B9243693}" type="pres">
      <dgm:prSet presAssocID="{75FAEFAA-55F0-3B46-9595-142E276DD8CC}" presName="composite" presStyleCnt="0"/>
      <dgm:spPr/>
    </dgm:pt>
    <dgm:pt modelId="{8E513B00-FDF4-434F-A386-3B7AB5EA5BA1}" type="pres">
      <dgm:prSet presAssocID="{75FAEFAA-55F0-3B46-9595-142E276DD8CC}" presName="LShape" presStyleLbl="alignNode1" presStyleIdx="12" presStyleCnt="19"/>
      <dgm:spPr/>
    </dgm:pt>
    <dgm:pt modelId="{8A90CEE4-DFAB-AB47-86B4-556EE7D256D8}" type="pres">
      <dgm:prSet presAssocID="{75FAEFAA-55F0-3B46-9595-142E276DD8CC}" presName="ParentText" presStyleLbl="revTx" presStyleIdx="6" presStyleCnt="10">
        <dgm:presLayoutVars>
          <dgm:chMax val="0"/>
          <dgm:chPref val="0"/>
          <dgm:bulletEnabled val="1"/>
        </dgm:presLayoutVars>
      </dgm:prSet>
      <dgm:spPr/>
      <dgm:t>
        <a:bodyPr/>
        <a:lstStyle/>
        <a:p>
          <a:endParaRPr lang="en-US"/>
        </a:p>
      </dgm:t>
    </dgm:pt>
    <dgm:pt modelId="{B43963EF-FF0F-1942-AC74-D7F5C239E109}" type="pres">
      <dgm:prSet presAssocID="{75FAEFAA-55F0-3B46-9595-142E276DD8CC}" presName="Triangle" presStyleLbl="alignNode1" presStyleIdx="13" presStyleCnt="19"/>
      <dgm:spPr/>
    </dgm:pt>
    <dgm:pt modelId="{31BCD3AF-5243-E045-BF48-F8800981818F}" type="pres">
      <dgm:prSet presAssocID="{906CBD56-B298-A948-9642-CF63CBBB1347}" presName="sibTrans" presStyleCnt="0"/>
      <dgm:spPr/>
    </dgm:pt>
    <dgm:pt modelId="{EAA4D4CA-9650-1D45-B25B-3E92109BCBD1}" type="pres">
      <dgm:prSet presAssocID="{906CBD56-B298-A948-9642-CF63CBBB1347}" presName="space" presStyleCnt="0"/>
      <dgm:spPr/>
    </dgm:pt>
    <dgm:pt modelId="{8CEE3811-5A71-2642-92FE-39448E55E49F}" type="pres">
      <dgm:prSet presAssocID="{5122AEA8-6382-0E4B-865E-09EF836E4521}" presName="composite" presStyleCnt="0"/>
      <dgm:spPr/>
    </dgm:pt>
    <dgm:pt modelId="{B46EE6BF-185E-1C4A-A9DE-0918E202BC5D}" type="pres">
      <dgm:prSet presAssocID="{5122AEA8-6382-0E4B-865E-09EF836E4521}" presName="LShape" presStyleLbl="alignNode1" presStyleIdx="14" presStyleCnt="19"/>
      <dgm:spPr/>
    </dgm:pt>
    <dgm:pt modelId="{9B05F647-802D-BD41-A338-C04BF3F8E191}" type="pres">
      <dgm:prSet presAssocID="{5122AEA8-6382-0E4B-865E-09EF836E4521}" presName="ParentText" presStyleLbl="revTx" presStyleIdx="7" presStyleCnt="10">
        <dgm:presLayoutVars>
          <dgm:chMax val="0"/>
          <dgm:chPref val="0"/>
          <dgm:bulletEnabled val="1"/>
        </dgm:presLayoutVars>
      </dgm:prSet>
      <dgm:spPr/>
      <dgm:t>
        <a:bodyPr/>
        <a:lstStyle/>
        <a:p>
          <a:endParaRPr lang="en-US"/>
        </a:p>
      </dgm:t>
    </dgm:pt>
    <dgm:pt modelId="{51948345-282F-3842-A74A-F4591BB8039B}" type="pres">
      <dgm:prSet presAssocID="{5122AEA8-6382-0E4B-865E-09EF836E4521}" presName="Triangle" presStyleLbl="alignNode1" presStyleIdx="15" presStyleCnt="19"/>
      <dgm:spPr/>
    </dgm:pt>
    <dgm:pt modelId="{6434CC5D-2905-8E44-9AC1-78F239902218}" type="pres">
      <dgm:prSet presAssocID="{5C175C98-28B9-284D-8E4C-B3C63473EF87}" presName="sibTrans" presStyleCnt="0"/>
      <dgm:spPr/>
    </dgm:pt>
    <dgm:pt modelId="{DCA4B512-7CA3-8448-A2AF-F94E46CE350D}" type="pres">
      <dgm:prSet presAssocID="{5C175C98-28B9-284D-8E4C-B3C63473EF87}" presName="space" presStyleCnt="0"/>
      <dgm:spPr/>
    </dgm:pt>
    <dgm:pt modelId="{8AF0C7AD-26C1-C149-BA01-37C260FA65AA}" type="pres">
      <dgm:prSet presAssocID="{064EA174-BC3C-7A46-AFF5-4628ED8D1B13}" presName="composite" presStyleCnt="0"/>
      <dgm:spPr/>
    </dgm:pt>
    <dgm:pt modelId="{937624DE-CF0D-E147-9447-EF39E295D7AD}" type="pres">
      <dgm:prSet presAssocID="{064EA174-BC3C-7A46-AFF5-4628ED8D1B13}" presName="LShape" presStyleLbl="alignNode1" presStyleIdx="16" presStyleCnt="19"/>
      <dgm:spPr/>
    </dgm:pt>
    <dgm:pt modelId="{7F066166-82BA-624E-8D3C-FABD64D02631}" type="pres">
      <dgm:prSet presAssocID="{064EA174-BC3C-7A46-AFF5-4628ED8D1B13}" presName="ParentText" presStyleLbl="revTx" presStyleIdx="8" presStyleCnt="10">
        <dgm:presLayoutVars>
          <dgm:chMax val="0"/>
          <dgm:chPref val="0"/>
          <dgm:bulletEnabled val="1"/>
        </dgm:presLayoutVars>
      </dgm:prSet>
      <dgm:spPr/>
      <dgm:t>
        <a:bodyPr/>
        <a:lstStyle/>
        <a:p>
          <a:endParaRPr lang="en-US"/>
        </a:p>
      </dgm:t>
    </dgm:pt>
    <dgm:pt modelId="{C5E38F4C-8A4F-644E-AD8A-2101E9C1C3DC}" type="pres">
      <dgm:prSet presAssocID="{064EA174-BC3C-7A46-AFF5-4628ED8D1B13}" presName="Triangle" presStyleLbl="alignNode1" presStyleIdx="17" presStyleCnt="19"/>
      <dgm:spPr/>
    </dgm:pt>
    <dgm:pt modelId="{48298F44-65E2-0440-AB79-69A439E05142}" type="pres">
      <dgm:prSet presAssocID="{B18AD3CC-B728-F148-BA55-2CC11AC266A3}" presName="sibTrans" presStyleCnt="0"/>
      <dgm:spPr/>
    </dgm:pt>
    <dgm:pt modelId="{0D8DACF5-2F08-C74E-9E70-C87478DBFA3C}" type="pres">
      <dgm:prSet presAssocID="{B18AD3CC-B728-F148-BA55-2CC11AC266A3}" presName="space" presStyleCnt="0"/>
      <dgm:spPr/>
    </dgm:pt>
    <dgm:pt modelId="{D0FA4032-FD82-3D41-938C-4CA15B24C5B6}" type="pres">
      <dgm:prSet presAssocID="{A45B7F8A-9D16-4849-997F-84DAFDCE0FCB}" presName="composite" presStyleCnt="0"/>
      <dgm:spPr/>
    </dgm:pt>
    <dgm:pt modelId="{4DF4EA06-5DDB-0B4B-90D9-6044F02BAB42}" type="pres">
      <dgm:prSet presAssocID="{A45B7F8A-9D16-4849-997F-84DAFDCE0FCB}" presName="LShape" presStyleLbl="alignNode1" presStyleIdx="18" presStyleCnt="19"/>
      <dgm:spPr/>
    </dgm:pt>
    <dgm:pt modelId="{B02BF9C9-3757-B441-945B-C0812FD7E77A}" type="pres">
      <dgm:prSet presAssocID="{A45B7F8A-9D16-4849-997F-84DAFDCE0FCB}" presName="ParentText" presStyleLbl="revTx" presStyleIdx="9" presStyleCnt="10">
        <dgm:presLayoutVars>
          <dgm:chMax val="0"/>
          <dgm:chPref val="0"/>
          <dgm:bulletEnabled val="1"/>
        </dgm:presLayoutVars>
      </dgm:prSet>
      <dgm:spPr/>
      <dgm:t>
        <a:bodyPr/>
        <a:lstStyle/>
        <a:p>
          <a:endParaRPr lang="en-US"/>
        </a:p>
      </dgm:t>
    </dgm:pt>
  </dgm:ptLst>
  <dgm:cxnLst>
    <dgm:cxn modelId="{7B71D6D4-5123-B44A-B9FD-FEFA9F426752}" type="presOf" srcId="{19AE926C-9123-8647-BECA-762461A50030}" destId="{8E198D7C-F4ED-A143-94EC-D3DE13D28C5B}" srcOrd="0" destOrd="0" presId="urn:microsoft.com/office/officeart/2009/3/layout/StepUpProcess"/>
    <dgm:cxn modelId="{3A4EDD58-EC89-7043-85E0-0E633044293F}" type="presOf" srcId="{75FAEFAA-55F0-3B46-9595-142E276DD8CC}" destId="{8A90CEE4-DFAB-AB47-86B4-556EE7D256D8}" srcOrd="0" destOrd="0" presId="urn:microsoft.com/office/officeart/2009/3/layout/StepUpProcess"/>
    <dgm:cxn modelId="{E9942CED-DAAE-1044-9A79-F8A77832C6A3}" srcId="{EFD67535-B6F7-4F41-8F5A-B2A70F1ED1D0}" destId="{9E8C535F-560A-C848-9264-59915F157B07}" srcOrd="4" destOrd="0" parTransId="{E7813144-B3CC-3B42-920E-7CDA5788B9C6}" sibTransId="{542F62EB-EF47-AA49-881F-DCF16329DBAE}"/>
    <dgm:cxn modelId="{2B158FB2-EBB7-2A48-919A-7C33E9ED0813}" srcId="{EFD67535-B6F7-4F41-8F5A-B2A70F1ED1D0}" destId="{FE26DA0A-AE40-E34F-9EE5-800CB4A61D7E}" srcOrd="3" destOrd="0" parTransId="{D091B28B-ED46-1740-B4A8-34CF4D8A8C53}" sibTransId="{0D12F91C-50CC-8E44-802A-B7C8F74C54C1}"/>
    <dgm:cxn modelId="{77FD246E-9317-B84E-A499-D30DF75440D7}" srcId="{EFD67535-B6F7-4F41-8F5A-B2A70F1ED1D0}" destId="{A45B7F8A-9D16-4849-997F-84DAFDCE0FCB}" srcOrd="9" destOrd="0" parTransId="{BB0EFA85-B5FE-DA4F-95BE-0471F7E166C9}" sibTransId="{CA153D55-8E3A-E147-8553-2261FB520AE9}"/>
    <dgm:cxn modelId="{CC5353CA-1C46-DE4B-AF96-B7C21C1F35B7}" srcId="{EFD67535-B6F7-4F41-8F5A-B2A70F1ED1D0}" destId="{19AE926C-9123-8647-BECA-762461A50030}" srcOrd="5" destOrd="0" parTransId="{0B4B26F4-4B17-1046-90D5-6FE707D10D90}" sibTransId="{233D88EF-14C1-FC4C-9121-2D74BB845B2C}"/>
    <dgm:cxn modelId="{926822DF-9442-B14F-AD8F-1852A4C1558E}" type="presOf" srcId="{FE26DA0A-AE40-E34F-9EE5-800CB4A61D7E}" destId="{CACFBA27-EE84-9841-877C-49F4DAADD26A}" srcOrd="0" destOrd="0" presId="urn:microsoft.com/office/officeart/2009/3/layout/StepUpProcess"/>
    <dgm:cxn modelId="{0FAAE05F-26C5-7847-9E56-5945D113A268}" type="presOf" srcId="{6A4C9B1F-0F83-9F41-A594-FB768FD8FEEF}" destId="{7D0DAEE6-A172-2B42-93D6-DFA23BCE88E1}" srcOrd="0" destOrd="0" presId="urn:microsoft.com/office/officeart/2009/3/layout/StepUpProcess"/>
    <dgm:cxn modelId="{A8F05238-2B56-C749-BD78-AE6027DA71B1}" type="presOf" srcId="{064EA174-BC3C-7A46-AFF5-4628ED8D1B13}" destId="{7F066166-82BA-624E-8D3C-FABD64D02631}" srcOrd="0" destOrd="0" presId="urn:microsoft.com/office/officeart/2009/3/layout/StepUpProcess"/>
    <dgm:cxn modelId="{CA98EE0E-9CA6-894F-828D-ED3A9AEE9E8F}" srcId="{EFD67535-B6F7-4F41-8F5A-B2A70F1ED1D0}" destId="{5122AEA8-6382-0E4B-865E-09EF836E4521}" srcOrd="7" destOrd="0" parTransId="{B45FDD92-94C9-064D-AA0C-63ACF63A0563}" sibTransId="{5C175C98-28B9-284D-8E4C-B3C63473EF87}"/>
    <dgm:cxn modelId="{9211105C-8A25-2246-9186-DA90D4081AF0}" type="presOf" srcId="{C61BF8A2-772D-6441-9104-DF4A1E82B069}" destId="{1C9DAE62-F9E4-DC4A-B2FA-769E64F1CD91}" srcOrd="0" destOrd="0" presId="urn:microsoft.com/office/officeart/2009/3/layout/StepUpProcess"/>
    <dgm:cxn modelId="{2582276E-C661-3740-A5E7-FC45B32D1116}" srcId="{EFD67535-B6F7-4F41-8F5A-B2A70F1ED1D0}" destId="{1E0009E3-7C76-9643-B060-609C4F6B2C3A}" srcOrd="2" destOrd="0" parTransId="{A8844491-A4E6-7949-BC0F-CD436D14D2D2}" sibTransId="{6DBE336D-E6B2-3D43-8D41-6E9ADE9A8F89}"/>
    <dgm:cxn modelId="{99689261-19DE-8E46-9ED1-4EF1506877B9}" type="presOf" srcId="{9E8C535F-560A-C848-9264-59915F157B07}" destId="{85F84598-BF38-934D-9657-D94533F434B3}" srcOrd="0" destOrd="0" presId="urn:microsoft.com/office/officeart/2009/3/layout/StepUpProcess"/>
    <dgm:cxn modelId="{31813DDF-4229-4D4C-BE71-FC014F4283D6}" type="presOf" srcId="{5122AEA8-6382-0E4B-865E-09EF836E4521}" destId="{9B05F647-802D-BD41-A338-C04BF3F8E191}" srcOrd="0" destOrd="0" presId="urn:microsoft.com/office/officeart/2009/3/layout/StepUpProcess"/>
    <dgm:cxn modelId="{34A018F2-8569-1249-B1CD-1400713C7D3E}" type="presOf" srcId="{1E0009E3-7C76-9643-B060-609C4F6B2C3A}" destId="{C7DA44A5-2694-164E-AACB-932D57E41902}" srcOrd="0" destOrd="0" presId="urn:microsoft.com/office/officeart/2009/3/layout/StepUpProcess"/>
    <dgm:cxn modelId="{75AD054C-1FC5-E14C-A6D6-C3A214CE219E}" srcId="{EFD67535-B6F7-4F41-8F5A-B2A70F1ED1D0}" destId="{C61BF8A2-772D-6441-9104-DF4A1E82B069}" srcOrd="1" destOrd="0" parTransId="{535F47D6-F616-CE4B-A773-5768DBD27C1B}" sibTransId="{0F368B13-6FFF-244D-843F-AF497B20A6BF}"/>
    <dgm:cxn modelId="{F008A096-3128-7044-AAF6-980E866BAB32}" srcId="{EFD67535-B6F7-4F41-8F5A-B2A70F1ED1D0}" destId="{75FAEFAA-55F0-3B46-9595-142E276DD8CC}" srcOrd="6" destOrd="0" parTransId="{4ACBC2F0-3D2C-4A40-B52D-6E6CFF05E864}" sibTransId="{906CBD56-B298-A948-9642-CF63CBBB1347}"/>
    <dgm:cxn modelId="{CAC1D6FA-AE8D-8649-81FA-69FB9034013A}" type="presOf" srcId="{EFD67535-B6F7-4F41-8F5A-B2A70F1ED1D0}" destId="{F6846E6D-9B10-B74B-9567-74E1DA672118}" srcOrd="0" destOrd="0" presId="urn:microsoft.com/office/officeart/2009/3/layout/StepUpProcess"/>
    <dgm:cxn modelId="{DB303088-C5CA-7046-AAF7-0D0103775E56}" srcId="{EFD67535-B6F7-4F41-8F5A-B2A70F1ED1D0}" destId="{6A4C9B1F-0F83-9F41-A594-FB768FD8FEEF}" srcOrd="0" destOrd="0" parTransId="{51EF257D-0631-1942-8EBE-004646D5B32B}" sibTransId="{170FEA95-BDDE-7A47-9522-27F48857ABD2}"/>
    <dgm:cxn modelId="{D041AD11-1510-ED42-9092-234B3B01BB82}" srcId="{EFD67535-B6F7-4F41-8F5A-B2A70F1ED1D0}" destId="{064EA174-BC3C-7A46-AFF5-4628ED8D1B13}" srcOrd="8" destOrd="0" parTransId="{30F7DD70-69AE-0740-8878-09F490B44403}" sibTransId="{B18AD3CC-B728-F148-BA55-2CC11AC266A3}"/>
    <dgm:cxn modelId="{A46C53D5-A231-6343-9759-2AD1211C61DE}" type="presOf" srcId="{A45B7F8A-9D16-4849-997F-84DAFDCE0FCB}" destId="{B02BF9C9-3757-B441-945B-C0812FD7E77A}" srcOrd="0" destOrd="0" presId="urn:microsoft.com/office/officeart/2009/3/layout/StepUpProcess"/>
    <dgm:cxn modelId="{954F60C3-5B6E-CA49-8D80-71229F45EB2E}" type="presParOf" srcId="{F6846E6D-9B10-B74B-9567-74E1DA672118}" destId="{86BA2F20-BDAB-614A-80C2-899603258401}" srcOrd="0" destOrd="0" presId="urn:microsoft.com/office/officeart/2009/3/layout/StepUpProcess"/>
    <dgm:cxn modelId="{6E258AB9-28F8-D144-A334-EDCD988F9C08}" type="presParOf" srcId="{86BA2F20-BDAB-614A-80C2-899603258401}" destId="{DE0775AF-EE45-C140-8EBC-9ADF28480E45}" srcOrd="0" destOrd="0" presId="urn:microsoft.com/office/officeart/2009/3/layout/StepUpProcess"/>
    <dgm:cxn modelId="{B0063743-AC9A-BC4D-A2BA-5BFC83E14308}" type="presParOf" srcId="{86BA2F20-BDAB-614A-80C2-899603258401}" destId="{7D0DAEE6-A172-2B42-93D6-DFA23BCE88E1}" srcOrd="1" destOrd="0" presId="urn:microsoft.com/office/officeart/2009/3/layout/StepUpProcess"/>
    <dgm:cxn modelId="{36517D03-4350-3C47-AD49-DA57493278C7}" type="presParOf" srcId="{86BA2F20-BDAB-614A-80C2-899603258401}" destId="{C87D8378-7D67-9D45-8438-ED18308A42C1}" srcOrd="2" destOrd="0" presId="urn:microsoft.com/office/officeart/2009/3/layout/StepUpProcess"/>
    <dgm:cxn modelId="{4895A670-05C3-B14F-AC83-EA5E6DC894D2}" type="presParOf" srcId="{F6846E6D-9B10-B74B-9567-74E1DA672118}" destId="{2C0E9BDC-7A48-8C41-A16B-AF1D77612F16}" srcOrd="1" destOrd="0" presId="urn:microsoft.com/office/officeart/2009/3/layout/StepUpProcess"/>
    <dgm:cxn modelId="{42C41081-5FB7-8F4B-A5A9-B07E1ABB29E4}" type="presParOf" srcId="{2C0E9BDC-7A48-8C41-A16B-AF1D77612F16}" destId="{A96FB1E0-5027-D948-8ECA-04759BB43D66}" srcOrd="0" destOrd="0" presId="urn:microsoft.com/office/officeart/2009/3/layout/StepUpProcess"/>
    <dgm:cxn modelId="{674D4344-08F6-9E4A-A8FB-6D02B2CABC6A}" type="presParOf" srcId="{F6846E6D-9B10-B74B-9567-74E1DA672118}" destId="{73ECA75F-3BAF-A340-85CF-B4680278653D}" srcOrd="2" destOrd="0" presId="urn:microsoft.com/office/officeart/2009/3/layout/StepUpProcess"/>
    <dgm:cxn modelId="{EE5A0C3B-1A77-BA40-803C-6C398073CFD0}" type="presParOf" srcId="{73ECA75F-3BAF-A340-85CF-B4680278653D}" destId="{C3449DE4-048E-AC4F-8B89-00C2DEDF7885}" srcOrd="0" destOrd="0" presId="urn:microsoft.com/office/officeart/2009/3/layout/StepUpProcess"/>
    <dgm:cxn modelId="{6A1EA360-C9E0-354D-9D75-B6271E7AF8AA}" type="presParOf" srcId="{73ECA75F-3BAF-A340-85CF-B4680278653D}" destId="{1C9DAE62-F9E4-DC4A-B2FA-769E64F1CD91}" srcOrd="1" destOrd="0" presId="urn:microsoft.com/office/officeart/2009/3/layout/StepUpProcess"/>
    <dgm:cxn modelId="{62153841-67F6-8942-AB8E-B2A020411F2D}" type="presParOf" srcId="{73ECA75F-3BAF-A340-85CF-B4680278653D}" destId="{3A04C842-489F-6C45-9211-A932263AEB77}" srcOrd="2" destOrd="0" presId="urn:microsoft.com/office/officeart/2009/3/layout/StepUpProcess"/>
    <dgm:cxn modelId="{8A1E2347-5054-8747-827A-F0F4D00BB8E7}" type="presParOf" srcId="{F6846E6D-9B10-B74B-9567-74E1DA672118}" destId="{29992F8C-AD3A-2144-B56C-657BDAF9C8D8}" srcOrd="3" destOrd="0" presId="urn:microsoft.com/office/officeart/2009/3/layout/StepUpProcess"/>
    <dgm:cxn modelId="{ACAA0EA5-1E1A-FF40-827F-02EA88509843}" type="presParOf" srcId="{29992F8C-AD3A-2144-B56C-657BDAF9C8D8}" destId="{93033B9A-0597-F247-8F18-02ABE5C497E8}" srcOrd="0" destOrd="0" presId="urn:microsoft.com/office/officeart/2009/3/layout/StepUpProcess"/>
    <dgm:cxn modelId="{E5576BDC-8F50-9C42-AA5E-2A27BBE90D17}" type="presParOf" srcId="{F6846E6D-9B10-B74B-9567-74E1DA672118}" destId="{B162EA0E-5332-3345-8706-75A91B6C390E}" srcOrd="4" destOrd="0" presId="urn:microsoft.com/office/officeart/2009/3/layout/StepUpProcess"/>
    <dgm:cxn modelId="{B40A6360-03BC-0A4F-A31F-EE749F2C8F82}" type="presParOf" srcId="{B162EA0E-5332-3345-8706-75A91B6C390E}" destId="{2FC93A55-0737-F645-A90D-2C876D350C57}" srcOrd="0" destOrd="0" presId="urn:microsoft.com/office/officeart/2009/3/layout/StepUpProcess"/>
    <dgm:cxn modelId="{A07A1794-9CC4-7A4C-8A41-4010191B0604}" type="presParOf" srcId="{B162EA0E-5332-3345-8706-75A91B6C390E}" destId="{C7DA44A5-2694-164E-AACB-932D57E41902}" srcOrd="1" destOrd="0" presId="urn:microsoft.com/office/officeart/2009/3/layout/StepUpProcess"/>
    <dgm:cxn modelId="{75A9B0BF-C83F-6742-AF4B-6A886076D1E5}" type="presParOf" srcId="{B162EA0E-5332-3345-8706-75A91B6C390E}" destId="{B6EC1C9A-33DA-824E-9E5B-086E53A17F52}" srcOrd="2" destOrd="0" presId="urn:microsoft.com/office/officeart/2009/3/layout/StepUpProcess"/>
    <dgm:cxn modelId="{346D4CD4-F0E5-5447-9A03-9BD97F6E1047}" type="presParOf" srcId="{F6846E6D-9B10-B74B-9567-74E1DA672118}" destId="{D7E8E31C-F2CC-9046-B769-8F1B26E2C63A}" srcOrd="5" destOrd="0" presId="urn:microsoft.com/office/officeart/2009/3/layout/StepUpProcess"/>
    <dgm:cxn modelId="{3EDD2571-F405-C546-851A-08D57FAA6789}" type="presParOf" srcId="{D7E8E31C-F2CC-9046-B769-8F1B26E2C63A}" destId="{1CD7684F-D551-D544-9134-038BBB697BDB}" srcOrd="0" destOrd="0" presId="urn:microsoft.com/office/officeart/2009/3/layout/StepUpProcess"/>
    <dgm:cxn modelId="{44419911-A923-754E-A302-C9AA4BC53064}" type="presParOf" srcId="{F6846E6D-9B10-B74B-9567-74E1DA672118}" destId="{E688AE2C-FCD0-F348-AD03-B1A638ECA073}" srcOrd="6" destOrd="0" presId="urn:microsoft.com/office/officeart/2009/3/layout/StepUpProcess"/>
    <dgm:cxn modelId="{46A6B8FE-84F5-1B4A-95B0-E524FF51F831}" type="presParOf" srcId="{E688AE2C-FCD0-F348-AD03-B1A638ECA073}" destId="{47D85280-E660-154F-9E0E-3BB762FCA918}" srcOrd="0" destOrd="0" presId="urn:microsoft.com/office/officeart/2009/3/layout/StepUpProcess"/>
    <dgm:cxn modelId="{D775CEB7-B483-174D-A55B-323908A8662D}" type="presParOf" srcId="{E688AE2C-FCD0-F348-AD03-B1A638ECA073}" destId="{CACFBA27-EE84-9841-877C-49F4DAADD26A}" srcOrd="1" destOrd="0" presId="urn:microsoft.com/office/officeart/2009/3/layout/StepUpProcess"/>
    <dgm:cxn modelId="{29541F04-0CE9-1B43-9682-2C52D735010C}" type="presParOf" srcId="{E688AE2C-FCD0-F348-AD03-B1A638ECA073}" destId="{C802A39F-467D-FF42-A04B-9E968D70D21E}" srcOrd="2" destOrd="0" presId="urn:microsoft.com/office/officeart/2009/3/layout/StepUpProcess"/>
    <dgm:cxn modelId="{D5266502-4415-6349-9B29-347AA2BFA319}" type="presParOf" srcId="{F6846E6D-9B10-B74B-9567-74E1DA672118}" destId="{EA443411-7C3A-1840-9B73-9B75F4C39041}" srcOrd="7" destOrd="0" presId="urn:microsoft.com/office/officeart/2009/3/layout/StepUpProcess"/>
    <dgm:cxn modelId="{D60C0A3D-FA31-E246-98D9-E5F8AA00BB5A}" type="presParOf" srcId="{EA443411-7C3A-1840-9B73-9B75F4C39041}" destId="{7C8F8D61-7DDA-6643-8B88-A7FA7CC70F80}" srcOrd="0" destOrd="0" presId="urn:microsoft.com/office/officeart/2009/3/layout/StepUpProcess"/>
    <dgm:cxn modelId="{6D7A7A41-DFD0-384E-9DB8-7DD5147DAFDF}" type="presParOf" srcId="{F6846E6D-9B10-B74B-9567-74E1DA672118}" destId="{FF8A622C-2FA3-AB46-B788-A9428DD218E5}" srcOrd="8" destOrd="0" presId="urn:microsoft.com/office/officeart/2009/3/layout/StepUpProcess"/>
    <dgm:cxn modelId="{74588DC1-2D21-264A-A316-9C69EB97881B}" type="presParOf" srcId="{FF8A622C-2FA3-AB46-B788-A9428DD218E5}" destId="{FD937F13-C8AA-9445-9E9A-EBBF6301D938}" srcOrd="0" destOrd="0" presId="urn:microsoft.com/office/officeart/2009/3/layout/StepUpProcess"/>
    <dgm:cxn modelId="{02FA04AC-EBF7-6048-8CA6-833F6FE76275}" type="presParOf" srcId="{FF8A622C-2FA3-AB46-B788-A9428DD218E5}" destId="{85F84598-BF38-934D-9657-D94533F434B3}" srcOrd="1" destOrd="0" presId="urn:microsoft.com/office/officeart/2009/3/layout/StepUpProcess"/>
    <dgm:cxn modelId="{E86843ED-FE4A-4F44-84E0-97B6D83B6133}" type="presParOf" srcId="{FF8A622C-2FA3-AB46-B788-A9428DD218E5}" destId="{9519C2D1-41A5-A942-85F7-4B3E3AB783B3}" srcOrd="2" destOrd="0" presId="urn:microsoft.com/office/officeart/2009/3/layout/StepUpProcess"/>
    <dgm:cxn modelId="{3EF2C906-242F-424F-9CE5-C767536FF0AB}" type="presParOf" srcId="{F6846E6D-9B10-B74B-9567-74E1DA672118}" destId="{45F98FEE-CC79-D448-8DB0-98C5A1582CC3}" srcOrd="9" destOrd="0" presId="urn:microsoft.com/office/officeart/2009/3/layout/StepUpProcess"/>
    <dgm:cxn modelId="{6D332A55-A34C-9745-82F5-4C8DD8E21F4A}" type="presParOf" srcId="{45F98FEE-CC79-D448-8DB0-98C5A1582CC3}" destId="{FA6D2937-D0ED-3B40-930E-08DBB50D01B2}" srcOrd="0" destOrd="0" presId="urn:microsoft.com/office/officeart/2009/3/layout/StepUpProcess"/>
    <dgm:cxn modelId="{54060892-58B9-794B-930E-A297BA2368C5}" type="presParOf" srcId="{F6846E6D-9B10-B74B-9567-74E1DA672118}" destId="{DCCEBD07-4CBD-EE48-95E9-C45C75C85583}" srcOrd="10" destOrd="0" presId="urn:microsoft.com/office/officeart/2009/3/layout/StepUpProcess"/>
    <dgm:cxn modelId="{37463EA8-5AFA-A34D-8E0D-0DA70DC801BE}" type="presParOf" srcId="{DCCEBD07-4CBD-EE48-95E9-C45C75C85583}" destId="{8F144937-3ADD-5245-8418-DE81B2D5EFF9}" srcOrd="0" destOrd="0" presId="urn:microsoft.com/office/officeart/2009/3/layout/StepUpProcess"/>
    <dgm:cxn modelId="{DC2C8186-A534-E14E-B733-D9716050ED1A}" type="presParOf" srcId="{DCCEBD07-4CBD-EE48-95E9-C45C75C85583}" destId="{8E198D7C-F4ED-A143-94EC-D3DE13D28C5B}" srcOrd="1" destOrd="0" presId="urn:microsoft.com/office/officeart/2009/3/layout/StepUpProcess"/>
    <dgm:cxn modelId="{E8920F08-934A-8E4C-ABD9-986781E25FFC}" type="presParOf" srcId="{DCCEBD07-4CBD-EE48-95E9-C45C75C85583}" destId="{E9597C69-4FC9-9848-8C54-ED49B6208E9E}" srcOrd="2" destOrd="0" presId="urn:microsoft.com/office/officeart/2009/3/layout/StepUpProcess"/>
    <dgm:cxn modelId="{CFA3DC87-D031-0A4D-9207-925DEEE6B06A}" type="presParOf" srcId="{F6846E6D-9B10-B74B-9567-74E1DA672118}" destId="{F315959F-87F9-114C-9A6C-8738FF117273}" srcOrd="11" destOrd="0" presId="urn:microsoft.com/office/officeart/2009/3/layout/StepUpProcess"/>
    <dgm:cxn modelId="{9CE39589-ADA1-D04D-9684-074F85318772}" type="presParOf" srcId="{F315959F-87F9-114C-9A6C-8738FF117273}" destId="{4DCA2C6C-5D21-654C-A16B-905698FE3178}" srcOrd="0" destOrd="0" presId="urn:microsoft.com/office/officeart/2009/3/layout/StepUpProcess"/>
    <dgm:cxn modelId="{249B426B-A155-A44D-A443-C00B44783602}" type="presParOf" srcId="{F6846E6D-9B10-B74B-9567-74E1DA672118}" destId="{5301EFF0-30B5-3243-9462-4E61B9243693}" srcOrd="12" destOrd="0" presId="urn:microsoft.com/office/officeart/2009/3/layout/StepUpProcess"/>
    <dgm:cxn modelId="{C9AAA566-A965-6246-A36C-47B54F1C18CE}" type="presParOf" srcId="{5301EFF0-30B5-3243-9462-4E61B9243693}" destId="{8E513B00-FDF4-434F-A386-3B7AB5EA5BA1}" srcOrd="0" destOrd="0" presId="urn:microsoft.com/office/officeart/2009/3/layout/StepUpProcess"/>
    <dgm:cxn modelId="{07ECDE96-0954-2D4D-AE1B-21C3A93B2868}" type="presParOf" srcId="{5301EFF0-30B5-3243-9462-4E61B9243693}" destId="{8A90CEE4-DFAB-AB47-86B4-556EE7D256D8}" srcOrd="1" destOrd="0" presId="urn:microsoft.com/office/officeart/2009/3/layout/StepUpProcess"/>
    <dgm:cxn modelId="{7814F05C-341D-004A-AEEA-832113F984A3}" type="presParOf" srcId="{5301EFF0-30B5-3243-9462-4E61B9243693}" destId="{B43963EF-FF0F-1942-AC74-D7F5C239E109}" srcOrd="2" destOrd="0" presId="urn:microsoft.com/office/officeart/2009/3/layout/StepUpProcess"/>
    <dgm:cxn modelId="{3C6EEE78-55BE-DD4A-BBC5-64979408A8CD}" type="presParOf" srcId="{F6846E6D-9B10-B74B-9567-74E1DA672118}" destId="{31BCD3AF-5243-E045-BF48-F8800981818F}" srcOrd="13" destOrd="0" presId="urn:microsoft.com/office/officeart/2009/3/layout/StepUpProcess"/>
    <dgm:cxn modelId="{4A241F92-11E6-9743-9A08-68C4350BFCDE}" type="presParOf" srcId="{31BCD3AF-5243-E045-BF48-F8800981818F}" destId="{EAA4D4CA-9650-1D45-B25B-3E92109BCBD1}" srcOrd="0" destOrd="0" presId="urn:microsoft.com/office/officeart/2009/3/layout/StepUpProcess"/>
    <dgm:cxn modelId="{83CE677B-98A8-A449-8009-8241C0F35066}" type="presParOf" srcId="{F6846E6D-9B10-B74B-9567-74E1DA672118}" destId="{8CEE3811-5A71-2642-92FE-39448E55E49F}" srcOrd="14" destOrd="0" presId="urn:microsoft.com/office/officeart/2009/3/layout/StepUpProcess"/>
    <dgm:cxn modelId="{8FDA54AB-F758-C642-B215-F3B9A89505F2}" type="presParOf" srcId="{8CEE3811-5A71-2642-92FE-39448E55E49F}" destId="{B46EE6BF-185E-1C4A-A9DE-0918E202BC5D}" srcOrd="0" destOrd="0" presId="urn:microsoft.com/office/officeart/2009/3/layout/StepUpProcess"/>
    <dgm:cxn modelId="{43279AD9-606E-AC4F-94C9-D4DFD19E34ED}" type="presParOf" srcId="{8CEE3811-5A71-2642-92FE-39448E55E49F}" destId="{9B05F647-802D-BD41-A338-C04BF3F8E191}" srcOrd="1" destOrd="0" presId="urn:microsoft.com/office/officeart/2009/3/layout/StepUpProcess"/>
    <dgm:cxn modelId="{559109E0-34EA-E349-9CD7-483695188CF0}" type="presParOf" srcId="{8CEE3811-5A71-2642-92FE-39448E55E49F}" destId="{51948345-282F-3842-A74A-F4591BB8039B}" srcOrd="2" destOrd="0" presId="urn:microsoft.com/office/officeart/2009/3/layout/StepUpProcess"/>
    <dgm:cxn modelId="{8C65456E-E749-ED42-BBCB-A9656DED1763}" type="presParOf" srcId="{F6846E6D-9B10-B74B-9567-74E1DA672118}" destId="{6434CC5D-2905-8E44-9AC1-78F239902218}" srcOrd="15" destOrd="0" presId="urn:microsoft.com/office/officeart/2009/3/layout/StepUpProcess"/>
    <dgm:cxn modelId="{37E75E47-9D3F-CF42-9B30-2B195926EE48}" type="presParOf" srcId="{6434CC5D-2905-8E44-9AC1-78F239902218}" destId="{DCA4B512-7CA3-8448-A2AF-F94E46CE350D}" srcOrd="0" destOrd="0" presId="urn:microsoft.com/office/officeart/2009/3/layout/StepUpProcess"/>
    <dgm:cxn modelId="{A05F7231-B7B5-0C41-B77D-A208CF482E2F}" type="presParOf" srcId="{F6846E6D-9B10-B74B-9567-74E1DA672118}" destId="{8AF0C7AD-26C1-C149-BA01-37C260FA65AA}" srcOrd="16" destOrd="0" presId="urn:microsoft.com/office/officeart/2009/3/layout/StepUpProcess"/>
    <dgm:cxn modelId="{41FAC11A-C952-0D4F-97F7-FB352EB3B635}" type="presParOf" srcId="{8AF0C7AD-26C1-C149-BA01-37C260FA65AA}" destId="{937624DE-CF0D-E147-9447-EF39E295D7AD}" srcOrd="0" destOrd="0" presId="urn:microsoft.com/office/officeart/2009/3/layout/StepUpProcess"/>
    <dgm:cxn modelId="{22CC9A29-B8E2-724B-A516-5E94B06E41AB}" type="presParOf" srcId="{8AF0C7AD-26C1-C149-BA01-37C260FA65AA}" destId="{7F066166-82BA-624E-8D3C-FABD64D02631}" srcOrd="1" destOrd="0" presId="urn:microsoft.com/office/officeart/2009/3/layout/StepUpProcess"/>
    <dgm:cxn modelId="{97C2BD91-0DC1-FB4A-A954-3FD042CD0A38}" type="presParOf" srcId="{8AF0C7AD-26C1-C149-BA01-37C260FA65AA}" destId="{C5E38F4C-8A4F-644E-AD8A-2101E9C1C3DC}" srcOrd="2" destOrd="0" presId="urn:microsoft.com/office/officeart/2009/3/layout/StepUpProcess"/>
    <dgm:cxn modelId="{E4EC39BE-F761-2A41-B73E-FD636DC263F9}" type="presParOf" srcId="{F6846E6D-9B10-B74B-9567-74E1DA672118}" destId="{48298F44-65E2-0440-AB79-69A439E05142}" srcOrd="17" destOrd="0" presId="urn:microsoft.com/office/officeart/2009/3/layout/StepUpProcess"/>
    <dgm:cxn modelId="{CC7EA9DE-5B76-AC4E-861C-DAA285B5EE73}" type="presParOf" srcId="{48298F44-65E2-0440-AB79-69A439E05142}" destId="{0D8DACF5-2F08-C74E-9E70-C87478DBFA3C}" srcOrd="0" destOrd="0" presId="urn:microsoft.com/office/officeart/2009/3/layout/StepUpProcess"/>
    <dgm:cxn modelId="{36C4E0E2-6F09-E340-BCA3-2E5A0BE1AB95}" type="presParOf" srcId="{F6846E6D-9B10-B74B-9567-74E1DA672118}" destId="{D0FA4032-FD82-3D41-938C-4CA15B24C5B6}" srcOrd="18" destOrd="0" presId="urn:microsoft.com/office/officeart/2009/3/layout/StepUpProcess"/>
    <dgm:cxn modelId="{9951C84F-6CC5-D04F-BEE8-EDB53E404209}" type="presParOf" srcId="{D0FA4032-FD82-3D41-938C-4CA15B24C5B6}" destId="{4DF4EA06-5DDB-0B4B-90D9-6044F02BAB42}" srcOrd="0" destOrd="0" presId="urn:microsoft.com/office/officeart/2009/3/layout/StepUpProcess"/>
    <dgm:cxn modelId="{D0E2AFCF-0C30-4D45-BA5B-AF8B6BD3E8EC}" type="presParOf" srcId="{D0FA4032-FD82-3D41-938C-4CA15B24C5B6}" destId="{B02BF9C9-3757-B441-945B-C0812FD7E77A}" srcOrd="1" destOrd="0" presId="urn:microsoft.com/office/officeart/2009/3/layout/StepUp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FD67535-B6F7-4F41-8F5A-B2A70F1ED1D0}" type="doc">
      <dgm:prSet loTypeId="urn:microsoft.com/office/officeart/2009/3/layout/StepUpProcess" loCatId="" qsTypeId="urn:microsoft.com/office/officeart/2005/8/quickstyle/simple4" qsCatId="simple" csTypeId="urn:microsoft.com/office/officeart/2005/8/colors/colorful1" csCatId="colorful" phldr="1"/>
      <dgm:spPr/>
      <dgm:t>
        <a:bodyPr/>
        <a:lstStyle/>
        <a:p>
          <a:endParaRPr lang="en-US"/>
        </a:p>
      </dgm:t>
    </dgm:pt>
    <dgm:pt modelId="{6A4C9B1F-0F83-9F41-A594-FB768FD8FEEF}">
      <dgm:prSet custT="1"/>
      <dgm:spPr/>
      <dgm:t>
        <a:bodyPr/>
        <a:lstStyle/>
        <a:p>
          <a:pPr rtl="0"/>
          <a:r>
            <a:rPr lang="en-US" sz="4000" b="1" smtClean="0"/>
            <a:t>1</a:t>
          </a:r>
          <a:endParaRPr lang="en-US" sz="4000" b="1" dirty="0"/>
        </a:p>
      </dgm:t>
    </dgm:pt>
    <dgm:pt modelId="{51EF257D-0631-1942-8EBE-004646D5B32B}" type="parTrans" cxnId="{DB303088-C5CA-7046-AAF7-0D0103775E56}">
      <dgm:prSet/>
      <dgm:spPr/>
      <dgm:t>
        <a:bodyPr/>
        <a:lstStyle/>
        <a:p>
          <a:endParaRPr lang="en-US"/>
        </a:p>
      </dgm:t>
    </dgm:pt>
    <dgm:pt modelId="{170FEA95-BDDE-7A47-9522-27F48857ABD2}" type="sibTrans" cxnId="{DB303088-C5CA-7046-AAF7-0D0103775E56}">
      <dgm:prSet/>
      <dgm:spPr/>
      <dgm:t>
        <a:bodyPr/>
        <a:lstStyle/>
        <a:p>
          <a:endParaRPr lang="en-US"/>
        </a:p>
      </dgm:t>
    </dgm:pt>
    <dgm:pt modelId="{A45B7F8A-9D16-4849-997F-84DAFDCE0FCB}">
      <dgm:prSet/>
      <dgm:spPr/>
      <dgm:t>
        <a:bodyPr/>
        <a:lstStyle/>
        <a:p>
          <a:pPr rtl="0"/>
          <a:endParaRPr lang="en-US" dirty="0"/>
        </a:p>
      </dgm:t>
    </dgm:pt>
    <dgm:pt modelId="{BB0EFA85-B5FE-DA4F-95BE-0471F7E166C9}" type="parTrans" cxnId="{77FD246E-9317-B84E-A499-D30DF75440D7}">
      <dgm:prSet/>
      <dgm:spPr/>
      <dgm:t>
        <a:bodyPr/>
        <a:lstStyle/>
        <a:p>
          <a:endParaRPr lang="en-US"/>
        </a:p>
      </dgm:t>
    </dgm:pt>
    <dgm:pt modelId="{CA153D55-8E3A-E147-8553-2261FB520AE9}" type="sibTrans" cxnId="{77FD246E-9317-B84E-A499-D30DF75440D7}">
      <dgm:prSet/>
      <dgm:spPr/>
      <dgm:t>
        <a:bodyPr/>
        <a:lstStyle/>
        <a:p>
          <a:endParaRPr lang="en-US"/>
        </a:p>
      </dgm:t>
    </dgm:pt>
    <dgm:pt modelId="{75FAEFAA-55F0-3B46-9595-142E276DD8CC}">
      <dgm:prSet/>
      <dgm:spPr/>
      <dgm:t>
        <a:bodyPr/>
        <a:lstStyle/>
        <a:p>
          <a:pPr rtl="0"/>
          <a:endParaRPr lang="en-US" dirty="0"/>
        </a:p>
      </dgm:t>
    </dgm:pt>
    <dgm:pt modelId="{4ACBC2F0-3D2C-4A40-B52D-6E6CFF05E864}" type="parTrans" cxnId="{F008A096-3128-7044-AAF6-980E866BAB32}">
      <dgm:prSet/>
      <dgm:spPr/>
      <dgm:t>
        <a:bodyPr/>
        <a:lstStyle/>
        <a:p>
          <a:endParaRPr lang="en-US"/>
        </a:p>
      </dgm:t>
    </dgm:pt>
    <dgm:pt modelId="{906CBD56-B298-A948-9642-CF63CBBB1347}" type="sibTrans" cxnId="{F008A096-3128-7044-AAF6-980E866BAB32}">
      <dgm:prSet/>
      <dgm:spPr/>
      <dgm:t>
        <a:bodyPr/>
        <a:lstStyle/>
        <a:p>
          <a:endParaRPr lang="en-US"/>
        </a:p>
      </dgm:t>
    </dgm:pt>
    <dgm:pt modelId="{5122AEA8-6382-0E4B-865E-09EF836E4521}">
      <dgm:prSet/>
      <dgm:spPr/>
      <dgm:t>
        <a:bodyPr/>
        <a:lstStyle/>
        <a:p>
          <a:pPr rtl="0"/>
          <a:endParaRPr lang="en-US" dirty="0"/>
        </a:p>
      </dgm:t>
    </dgm:pt>
    <dgm:pt modelId="{B45FDD92-94C9-064D-AA0C-63ACF63A0563}" type="parTrans" cxnId="{CA98EE0E-9CA6-894F-828D-ED3A9AEE9E8F}">
      <dgm:prSet/>
      <dgm:spPr/>
      <dgm:t>
        <a:bodyPr/>
        <a:lstStyle/>
        <a:p>
          <a:endParaRPr lang="en-US"/>
        </a:p>
      </dgm:t>
    </dgm:pt>
    <dgm:pt modelId="{5C175C98-28B9-284D-8E4C-B3C63473EF87}" type="sibTrans" cxnId="{CA98EE0E-9CA6-894F-828D-ED3A9AEE9E8F}">
      <dgm:prSet/>
      <dgm:spPr/>
      <dgm:t>
        <a:bodyPr/>
        <a:lstStyle/>
        <a:p>
          <a:endParaRPr lang="en-US"/>
        </a:p>
      </dgm:t>
    </dgm:pt>
    <dgm:pt modelId="{064EA174-BC3C-7A46-AFF5-4628ED8D1B13}">
      <dgm:prSet/>
      <dgm:spPr/>
      <dgm:t>
        <a:bodyPr/>
        <a:lstStyle/>
        <a:p>
          <a:pPr rtl="0"/>
          <a:endParaRPr lang="en-US"/>
        </a:p>
      </dgm:t>
    </dgm:pt>
    <dgm:pt modelId="{30F7DD70-69AE-0740-8878-09F490B44403}" type="parTrans" cxnId="{D041AD11-1510-ED42-9092-234B3B01BB82}">
      <dgm:prSet/>
      <dgm:spPr/>
      <dgm:t>
        <a:bodyPr/>
        <a:lstStyle/>
        <a:p>
          <a:endParaRPr lang="en-US"/>
        </a:p>
      </dgm:t>
    </dgm:pt>
    <dgm:pt modelId="{B18AD3CC-B728-F148-BA55-2CC11AC266A3}" type="sibTrans" cxnId="{D041AD11-1510-ED42-9092-234B3B01BB82}">
      <dgm:prSet/>
      <dgm:spPr/>
      <dgm:t>
        <a:bodyPr/>
        <a:lstStyle/>
        <a:p>
          <a:endParaRPr lang="en-US"/>
        </a:p>
      </dgm:t>
    </dgm:pt>
    <dgm:pt modelId="{C61BF8A2-772D-6441-9104-DF4A1E82B069}">
      <dgm:prSet custT="1"/>
      <dgm:spPr/>
      <dgm:t>
        <a:bodyPr/>
        <a:lstStyle/>
        <a:p>
          <a:pPr rtl="0"/>
          <a:r>
            <a:rPr lang="en-US" sz="4000" b="1" smtClean="0"/>
            <a:t>2</a:t>
          </a:r>
          <a:endParaRPr lang="en-US" sz="4000" b="1" dirty="0"/>
        </a:p>
      </dgm:t>
    </dgm:pt>
    <dgm:pt modelId="{535F47D6-F616-CE4B-A773-5768DBD27C1B}" type="parTrans" cxnId="{75AD054C-1FC5-E14C-A6D6-C3A214CE219E}">
      <dgm:prSet/>
      <dgm:spPr/>
      <dgm:t>
        <a:bodyPr/>
        <a:lstStyle/>
        <a:p>
          <a:endParaRPr lang="en-US"/>
        </a:p>
      </dgm:t>
    </dgm:pt>
    <dgm:pt modelId="{0F368B13-6FFF-244D-843F-AF497B20A6BF}" type="sibTrans" cxnId="{75AD054C-1FC5-E14C-A6D6-C3A214CE219E}">
      <dgm:prSet/>
      <dgm:spPr/>
      <dgm:t>
        <a:bodyPr/>
        <a:lstStyle/>
        <a:p>
          <a:endParaRPr lang="en-US"/>
        </a:p>
      </dgm:t>
    </dgm:pt>
    <dgm:pt modelId="{1E0009E3-7C76-9643-B060-609C4F6B2C3A}">
      <dgm:prSet custT="1"/>
      <dgm:spPr/>
      <dgm:t>
        <a:bodyPr/>
        <a:lstStyle/>
        <a:p>
          <a:pPr rtl="0"/>
          <a:r>
            <a:rPr lang="en-US" sz="4000" b="1" smtClean="0"/>
            <a:t>3</a:t>
          </a:r>
          <a:endParaRPr lang="en-US" sz="4000" b="1" dirty="0"/>
        </a:p>
      </dgm:t>
    </dgm:pt>
    <dgm:pt modelId="{A8844491-A4E6-7949-BC0F-CD436D14D2D2}" type="parTrans" cxnId="{2582276E-C661-3740-A5E7-FC45B32D1116}">
      <dgm:prSet/>
      <dgm:spPr/>
      <dgm:t>
        <a:bodyPr/>
        <a:lstStyle/>
        <a:p>
          <a:endParaRPr lang="en-US"/>
        </a:p>
      </dgm:t>
    </dgm:pt>
    <dgm:pt modelId="{6DBE336D-E6B2-3D43-8D41-6E9ADE9A8F89}" type="sibTrans" cxnId="{2582276E-C661-3740-A5E7-FC45B32D1116}">
      <dgm:prSet/>
      <dgm:spPr/>
      <dgm:t>
        <a:bodyPr/>
        <a:lstStyle/>
        <a:p>
          <a:endParaRPr lang="en-US"/>
        </a:p>
      </dgm:t>
    </dgm:pt>
    <dgm:pt modelId="{FE26DA0A-AE40-E34F-9EE5-800CB4A61D7E}">
      <dgm:prSet custT="1"/>
      <dgm:spPr/>
      <dgm:t>
        <a:bodyPr/>
        <a:lstStyle/>
        <a:p>
          <a:pPr rtl="0"/>
          <a:r>
            <a:rPr lang="en-US" sz="4000" b="1" dirty="0" smtClean="0"/>
            <a:t>4</a:t>
          </a:r>
          <a:endParaRPr lang="en-US" sz="4000" b="1" dirty="0"/>
        </a:p>
      </dgm:t>
    </dgm:pt>
    <dgm:pt modelId="{D091B28B-ED46-1740-B4A8-34CF4D8A8C53}" type="parTrans" cxnId="{2B158FB2-EBB7-2A48-919A-7C33E9ED0813}">
      <dgm:prSet/>
      <dgm:spPr/>
      <dgm:t>
        <a:bodyPr/>
        <a:lstStyle/>
        <a:p>
          <a:endParaRPr lang="en-US"/>
        </a:p>
      </dgm:t>
    </dgm:pt>
    <dgm:pt modelId="{0D12F91C-50CC-8E44-802A-B7C8F74C54C1}" type="sibTrans" cxnId="{2B158FB2-EBB7-2A48-919A-7C33E9ED0813}">
      <dgm:prSet/>
      <dgm:spPr/>
      <dgm:t>
        <a:bodyPr/>
        <a:lstStyle/>
        <a:p>
          <a:endParaRPr lang="en-US"/>
        </a:p>
      </dgm:t>
    </dgm:pt>
    <dgm:pt modelId="{9E8C535F-560A-C848-9264-59915F157B07}">
      <dgm:prSet/>
      <dgm:spPr/>
      <dgm:t>
        <a:bodyPr/>
        <a:lstStyle/>
        <a:p>
          <a:pPr rtl="0"/>
          <a:endParaRPr lang="en-US"/>
        </a:p>
      </dgm:t>
    </dgm:pt>
    <dgm:pt modelId="{E7813144-B3CC-3B42-920E-7CDA5788B9C6}" type="parTrans" cxnId="{E9942CED-DAAE-1044-9A79-F8A77832C6A3}">
      <dgm:prSet/>
      <dgm:spPr/>
      <dgm:t>
        <a:bodyPr/>
        <a:lstStyle/>
        <a:p>
          <a:endParaRPr lang="en-US"/>
        </a:p>
      </dgm:t>
    </dgm:pt>
    <dgm:pt modelId="{542F62EB-EF47-AA49-881F-DCF16329DBAE}" type="sibTrans" cxnId="{E9942CED-DAAE-1044-9A79-F8A77832C6A3}">
      <dgm:prSet/>
      <dgm:spPr/>
      <dgm:t>
        <a:bodyPr/>
        <a:lstStyle/>
        <a:p>
          <a:endParaRPr lang="en-US"/>
        </a:p>
      </dgm:t>
    </dgm:pt>
    <dgm:pt modelId="{19AE926C-9123-8647-BECA-762461A50030}">
      <dgm:prSet/>
      <dgm:spPr/>
      <dgm:t>
        <a:bodyPr/>
        <a:lstStyle/>
        <a:p>
          <a:pPr rtl="0"/>
          <a:endParaRPr lang="en-US"/>
        </a:p>
      </dgm:t>
    </dgm:pt>
    <dgm:pt modelId="{0B4B26F4-4B17-1046-90D5-6FE707D10D90}" type="parTrans" cxnId="{CC5353CA-1C46-DE4B-AF96-B7C21C1F35B7}">
      <dgm:prSet/>
      <dgm:spPr/>
      <dgm:t>
        <a:bodyPr/>
        <a:lstStyle/>
        <a:p>
          <a:endParaRPr lang="en-US"/>
        </a:p>
      </dgm:t>
    </dgm:pt>
    <dgm:pt modelId="{233D88EF-14C1-FC4C-9121-2D74BB845B2C}" type="sibTrans" cxnId="{CC5353CA-1C46-DE4B-AF96-B7C21C1F35B7}">
      <dgm:prSet/>
      <dgm:spPr/>
      <dgm:t>
        <a:bodyPr/>
        <a:lstStyle/>
        <a:p>
          <a:endParaRPr lang="en-US"/>
        </a:p>
      </dgm:t>
    </dgm:pt>
    <dgm:pt modelId="{F6846E6D-9B10-B74B-9567-74E1DA672118}" type="pres">
      <dgm:prSet presAssocID="{EFD67535-B6F7-4F41-8F5A-B2A70F1ED1D0}" presName="rootnode" presStyleCnt="0">
        <dgm:presLayoutVars>
          <dgm:chMax/>
          <dgm:chPref/>
          <dgm:dir/>
          <dgm:animLvl val="lvl"/>
        </dgm:presLayoutVars>
      </dgm:prSet>
      <dgm:spPr/>
      <dgm:t>
        <a:bodyPr/>
        <a:lstStyle/>
        <a:p>
          <a:endParaRPr lang="en-US"/>
        </a:p>
      </dgm:t>
    </dgm:pt>
    <dgm:pt modelId="{86BA2F20-BDAB-614A-80C2-899603258401}" type="pres">
      <dgm:prSet presAssocID="{6A4C9B1F-0F83-9F41-A594-FB768FD8FEEF}" presName="composite" presStyleCnt="0"/>
      <dgm:spPr/>
    </dgm:pt>
    <dgm:pt modelId="{DE0775AF-EE45-C140-8EBC-9ADF28480E45}" type="pres">
      <dgm:prSet presAssocID="{6A4C9B1F-0F83-9F41-A594-FB768FD8FEEF}" presName="LShape" presStyleLbl="alignNode1" presStyleIdx="0" presStyleCnt="19"/>
      <dgm:spPr/>
    </dgm:pt>
    <dgm:pt modelId="{7D0DAEE6-A172-2B42-93D6-DFA23BCE88E1}" type="pres">
      <dgm:prSet presAssocID="{6A4C9B1F-0F83-9F41-A594-FB768FD8FEEF}" presName="ParentText" presStyleLbl="revTx" presStyleIdx="0" presStyleCnt="10" custScaleY="120620">
        <dgm:presLayoutVars>
          <dgm:chMax val="0"/>
          <dgm:chPref val="0"/>
          <dgm:bulletEnabled val="1"/>
        </dgm:presLayoutVars>
      </dgm:prSet>
      <dgm:spPr/>
      <dgm:t>
        <a:bodyPr/>
        <a:lstStyle/>
        <a:p>
          <a:endParaRPr lang="en-US"/>
        </a:p>
      </dgm:t>
    </dgm:pt>
    <dgm:pt modelId="{C87D8378-7D67-9D45-8438-ED18308A42C1}" type="pres">
      <dgm:prSet presAssocID="{6A4C9B1F-0F83-9F41-A594-FB768FD8FEEF}" presName="Triangle" presStyleLbl="alignNode1" presStyleIdx="1" presStyleCnt="19"/>
      <dgm:spPr/>
    </dgm:pt>
    <dgm:pt modelId="{2C0E9BDC-7A48-8C41-A16B-AF1D77612F16}" type="pres">
      <dgm:prSet presAssocID="{170FEA95-BDDE-7A47-9522-27F48857ABD2}" presName="sibTrans" presStyleCnt="0"/>
      <dgm:spPr/>
    </dgm:pt>
    <dgm:pt modelId="{A96FB1E0-5027-D948-8ECA-04759BB43D66}" type="pres">
      <dgm:prSet presAssocID="{170FEA95-BDDE-7A47-9522-27F48857ABD2}" presName="space" presStyleCnt="0"/>
      <dgm:spPr/>
    </dgm:pt>
    <dgm:pt modelId="{73ECA75F-3BAF-A340-85CF-B4680278653D}" type="pres">
      <dgm:prSet presAssocID="{C61BF8A2-772D-6441-9104-DF4A1E82B069}" presName="composite" presStyleCnt="0"/>
      <dgm:spPr/>
    </dgm:pt>
    <dgm:pt modelId="{C3449DE4-048E-AC4F-8B89-00C2DEDF7885}" type="pres">
      <dgm:prSet presAssocID="{C61BF8A2-772D-6441-9104-DF4A1E82B069}" presName="LShape" presStyleLbl="alignNode1" presStyleIdx="2" presStyleCnt="19"/>
      <dgm:spPr/>
    </dgm:pt>
    <dgm:pt modelId="{1C9DAE62-F9E4-DC4A-B2FA-769E64F1CD91}" type="pres">
      <dgm:prSet presAssocID="{C61BF8A2-772D-6441-9104-DF4A1E82B069}" presName="ParentText" presStyleLbl="revTx" presStyleIdx="1" presStyleCnt="10">
        <dgm:presLayoutVars>
          <dgm:chMax val="0"/>
          <dgm:chPref val="0"/>
          <dgm:bulletEnabled val="1"/>
        </dgm:presLayoutVars>
      </dgm:prSet>
      <dgm:spPr/>
      <dgm:t>
        <a:bodyPr/>
        <a:lstStyle/>
        <a:p>
          <a:endParaRPr lang="en-US"/>
        </a:p>
      </dgm:t>
    </dgm:pt>
    <dgm:pt modelId="{3A04C842-489F-6C45-9211-A932263AEB77}" type="pres">
      <dgm:prSet presAssocID="{C61BF8A2-772D-6441-9104-DF4A1E82B069}" presName="Triangle" presStyleLbl="alignNode1" presStyleIdx="3" presStyleCnt="19"/>
      <dgm:spPr/>
    </dgm:pt>
    <dgm:pt modelId="{29992F8C-AD3A-2144-B56C-657BDAF9C8D8}" type="pres">
      <dgm:prSet presAssocID="{0F368B13-6FFF-244D-843F-AF497B20A6BF}" presName="sibTrans" presStyleCnt="0"/>
      <dgm:spPr/>
    </dgm:pt>
    <dgm:pt modelId="{93033B9A-0597-F247-8F18-02ABE5C497E8}" type="pres">
      <dgm:prSet presAssocID="{0F368B13-6FFF-244D-843F-AF497B20A6BF}" presName="space" presStyleCnt="0"/>
      <dgm:spPr/>
    </dgm:pt>
    <dgm:pt modelId="{B162EA0E-5332-3345-8706-75A91B6C390E}" type="pres">
      <dgm:prSet presAssocID="{1E0009E3-7C76-9643-B060-609C4F6B2C3A}" presName="composite" presStyleCnt="0"/>
      <dgm:spPr/>
    </dgm:pt>
    <dgm:pt modelId="{2FC93A55-0737-F645-A90D-2C876D350C57}" type="pres">
      <dgm:prSet presAssocID="{1E0009E3-7C76-9643-B060-609C4F6B2C3A}" presName="LShape" presStyleLbl="alignNode1" presStyleIdx="4" presStyleCnt="19"/>
      <dgm:spPr/>
    </dgm:pt>
    <dgm:pt modelId="{C7DA44A5-2694-164E-AACB-932D57E41902}" type="pres">
      <dgm:prSet presAssocID="{1E0009E3-7C76-9643-B060-609C4F6B2C3A}" presName="ParentText" presStyleLbl="revTx" presStyleIdx="2" presStyleCnt="10">
        <dgm:presLayoutVars>
          <dgm:chMax val="0"/>
          <dgm:chPref val="0"/>
          <dgm:bulletEnabled val="1"/>
        </dgm:presLayoutVars>
      </dgm:prSet>
      <dgm:spPr/>
      <dgm:t>
        <a:bodyPr/>
        <a:lstStyle/>
        <a:p>
          <a:endParaRPr lang="en-US"/>
        </a:p>
      </dgm:t>
    </dgm:pt>
    <dgm:pt modelId="{B6EC1C9A-33DA-824E-9E5B-086E53A17F52}" type="pres">
      <dgm:prSet presAssocID="{1E0009E3-7C76-9643-B060-609C4F6B2C3A}" presName="Triangle" presStyleLbl="alignNode1" presStyleIdx="5" presStyleCnt="19"/>
      <dgm:spPr/>
    </dgm:pt>
    <dgm:pt modelId="{D7E8E31C-F2CC-9046-B769-8F1B26E2C63A}" type="pres">
      <dgm:prSet presAssocID="{6DBE336D-E6B2-3D43-8D41-6E9ADE9A8F89}" presName="sibTrans" presStyleCnt="0"/>
      <dgm:spPr/>
    </dgm:pt>
    <dgm:pt modelId="{1CD7684F-D551-D544-9134-038BBB697BDB}" type="pres">
      <dgm:prSet presAssocID="{6DBE336D-E6B2-3D43-8D41-6E9ADE9A8F89}" presName="space" presStyleCnt="0"/>
      <dgm:spPr/>
    </dgm:pt>
    <dgm:pt modelId="{E688AE2C-FCD0-F348-AD03-B1A638ECA073}" type="pres">
      <dgm:prSet presAssocID="{FE26DA0A-AE40-E34F-9EE5-800CB4A61D7E}" presName="composite" presStyleCnt="0"/>
      <dgm:spPr/>
    </dgm:pt>
    <dgm:pt modelId="{47D85280-E660-154F-9E0E-3BB762FCA918}" type="pres">
      <dgm:prSet presAssocID="{FE26DA0A-AE40-E34F-9EE5-800CB4A61D7E}" presName="LShape" presStyleLbl="alignNode1" presStyleIdx="6" presStyleCnt="19"/>
      <dgm:spPr/>
    </dgm:pt>
    <dgm:pt modelId="{CACFBA27-EE84-9841-877C-49F4DAADD26A}" type="pres">
      <dgm:prSet presAssocID="{FE26DA0A-AE40-E34F-9EE5-800CB4A61D7E}" presName="ParentText" presStyleLbl="revTx" presStyleIdx="3" presStyleCnt="10">
        <dgm:presLayoutVars>
          <dgm:chMax val="0"/>
          <dgm:chPref val="0"/>
          <dgm:bulletEnabled val="1"/>
        </dgm:presLayoutVars>
      </dgm:prSet>
      <dgm:spPr/>
      <dgm:t>
        <a:bodyPr/>
        <a:lstStyle/>
        <a:p>
          <a:endParaRPr lang="en-US"/>
        </a:p>
      </dgm:t>
    </dgm:pt>
    <dgm:pt modelId="{C802A39F-467D-FF42-A04B-9E968D70D21E}" type="pres">
      <dgm:prSet presAssocID="{FE26DA0A-AE40-E34F-9EE5-800CB4A61D7E}" presName="Triangle" presStyleLbl="alignNode1" presStyleIdx="7" presStyleCnt="19"/>
      <dgm:spPr/>
    </dgm:pt>
    <dgm:pt modelId="{EA443411-7C3A-1840-9B73-9B75F4C39041}" type="pres">
      <dgm:prSet presAssocID="{0D12F91C-50CC-8E44-802A-B7C8F74C54C1}" presName="sibTrans" presStyleCnt="0"/>
      <dgm:spPr/>
    </dgm:pt>
    <dgm:pt modelId="{7C8F8D61-7DDA-6643-8B88-A7FA7CC70F80}" type="pres">
      <dgm:prSet presAssocID="{0D12F91C-50CC-8E44-802A-B7C8F74C54C1}" presName="space" presStyleCnt="0"/>
      <dgm:spPr/>
    </dgm:pt>
    <dgm:pt modelId="{FF8A622C-2FA3-AB46-B788-A9428DD218E5}" type="pres">
      <dgm:prSet presAssocID="{9E8C535F-560A-C848-9264-59915F157B07}" presName="composite" presStyleCnt="0"/>
      <dgm:spPr/>
    </dgm:pt>
    <dgm:pt modelId="{FD937F13-C8AA-9445-9E9A-EBBF6301D938}" type="pres">
      <dgm:prSet presAssocID="{9E8C535F-560A-C848-9264-59915F157B07}" presName="LShape" presStyleLbl="alignNode1" presStyleIdx="8" presStyleCnt="19"/>
      <dgm:spPr/>
    </dgm:pt>
    <dgm:pt modelId="{85F84598-BF38-934D-9657-D94533F434B3}" type="pres">
      <dgm:prSet presAssocID="{9E8C535F-560A-C848-9264-59915F157B07}" presName="ParentText" presStyleLbl="revTx" presStyleIdx="4" presStyleCnt="10">
        <dgm:presLayoutVars>
          <dgm:chMax val="0"/>
          <dgm:chPref val="0"/>
          <dgm:bulletEnabled val="1"/>
        </dgm:presLayoutVars>
      </dgm:prSet>
      <dgm:spPr/>
      <dgm:t>
        <a:bodyPr/>
        <a:lstStyle/>
        <a:p>
          <a:endParaRPr lang="en-US"/>
        </a:p>
      </dgm:t>
    </dgm:pt>
    <dgm:pt modelId="{9519C2D1-41A5-A942-85F7-4B3E3AB783B3}" type="pres">
      <dgm:prSet presAssocID="{9E8C535F-560A-C848-9264-59915F157B07}" presName="Triangle" presStyleLbl="alignNode1" presStyleIdx="9" presStyleCnt="19"/>
      <dgm:spPr/>
    </dgm:pt>
    <dgm:pt modelId="{45F98FEE-CC79-D448-8DB0-98C5A1582CC3}" type="pres">
      <dgm:prSet presAssocID="{542F62EB-EF47-AA49-881F-DCF16329DBAE}" presName="sibTrans" presStyleCnt="0"/>
      <dgm:spPr/>
    </dgm:pt>
    <dgm:pt modelId="{FA6D2937-D0ED-3B40-930E-08DBB50D01B2}" type="pres">
      <dgm:prSet presAssocID="{542F62EB-EF47-AA49-881F-DCF16329DBAE}" presName="space" presStyleCnt="0"/>
      <dgm:spPr/>
    </dgm:pt>
    <dgm:pt modelId="{DCCEBD07-4CBD-EE48-95E9-C45C75C85583}" type="pres">
      <dgm:prSet presAssocID="{19AE926C-9123-8647-BECA-762461A50030}" presName="composite" presStyleCnt="0"/>
      <dgm:spPr/>
    </dgm:pt>
    <dgm:pt modelId="{8F144937-3ADD-5245-8418-DE81B2D5EFF9}" type="pres">
      <dgm:prSet presAssocID="{19AE926C-9123-8647-BECA-762461A50030}" presName="LShape" presStyleLbl="alignNode1" presStyleIdx="10" presStyleCnt="19"/>
      <dgm:spPr/>
    </dgm:pt>
    <dgm:pt modelId="{8E198D7C-F4ED-A143-94EC-D3DE13D28C5B}" type="pres">
      <dgm:prSet presAssocID="{19AE926C-9123-8647-BECA-762461A50030}" presName="ParentText" presStyleLbl="revTx" presStyleIdx="5" presStyleCnt="10">
        <dgm:presLayoutVars>
          <dgm:chMax val="0"/>
          <dgm:chPref val="0"/>
          <dgm:bulletEnabled val="1"/>
        </dgm:presLayoutVars>
      </dgm:prSet>
      <dgm:spPr/>
      <dgm:t>
        <a:bodyPr/>
        <a:lstStyle/>
        <a:p>
          <a:endParaRPr lang="en-US"/>
        </a:p>
      </dgm:t>
    </dgm:pt>
    <dgm:pt modelId="{E9597C69-4FC9-9848-8C54-ED49B6208E9E}" type="pres">
      <dgm:prSet presAssocID="{19AE926C-9123-8647-BECA-762461A50030}" presName="Triangle" presStyleLbl="alignNode1" presStyleIdx="11" presStyleCnt="19"/>
      <dgm:spPr/>
    </dgm:pt>
    <dgm:pt modelId="{F315959F-87F9-114C-9A6C-8738FF117273}" type="pres">
      <dgm:prSet presAssocID="{233D88EF-14C1-FC4C-9121-2D74BB845B2C}" presName="sibTrans" presStyleCnt="0"/>
      <dgm:spPr/>
    </dgm:pt>
    <dgm:pt modelId="{4DCA2C6C-5D21-654C-A16B-905698FE3178}" type="pres">
      <dgm:prSet presAssocID="{233D88EF-14C1-FC4C-9121-2D74BB845B2C}" presName="space" presStyleCnt="0"/>
      <dgm:spPr/>
    </dgm:pt>
    <dgm:pt modelId="{5301EFF0-30B5-3243-9462-4E61B9243693}" type="pres">
      <dgm:prSet presAssocID="{75FAEFAA-55F0-3B46-9595-142E276DD8CC}" presName="composite" presStyleCnt="0"/>
      <dgm:spPr/>
    </dgm:pt>
    <dgm:pt modelId="{8E513B00-FDF4-434F-A386-3B7AB5EA5BA1}" type="pres">
      <dgm:prSet presAssocID="{75FAEFAA-55F0-3B46-9595-142E276DD8CC}" presName="LShape" presStyleLbl="alignNode1" presStyleIdx="12" presStyleCnt="19"/>
      <dgm:spPr/>
    </dgm:pt>
    <dgm:pt modelId="{8A90CEE4-DFAB-AB47-86B4-556EE7D256D8}" type="pres">
      <dgm:prSet presAssocID="{75FAEFAA-55F0-3B46-9595-142E276DD8CC}" presName="ParentText" presStyleLbl="revTx" presStyleIdx="6" presStyleCnt="10">
        <dgm:presLayoutVars>
          <dgm:chMax val="0"/>
          <dgm:chPref val="0"/>
          <dgm:bulletEnabled val="1"/>
        </dgm:presLayoutVars>
      </dgm:prSet>
      <dgm:spPr/>
      <dgm:t>
        <a:bodyPr/>
        <a:lstStyle/>
        <a:p>
          <a:endParaRPr lang="en-US"/>
        </a:p>
      </dgm:t>
    </dgm:pt>
    <dgm:pt modelId="{B43963EF-FF0F-1942-AC74-D7F5C239E109}" type="pres">
      <dgm:prSet presAssocID="{75FAEFAA-55F0-3B46-9595-142E276DD8CC}" presName="Triangle" presStyleLbl="alignNode1" presStyleIdx="13" presStyleCnt="19"/>
      <dgm:spPr/>
    </dgm:pt>
    <dgm:pt modelId="{31BCD3AF-5243-E045-BF48-F8800981818F}" type="pres">
      <dgm:prSet presAssocID="{906CBD56-B298-A948-9642-CF63CBBB1347}" presName="sibTrans" presStyleCnt="0"/>
      <dgm:spPr/>
    </dgm:pt>
    <dgm:pt modelId="{EAA4D4CA-9650-1D45-B25B-3E92109BCBD1}" type="pres">
      <dgm:prSet presAssocID="{906CBD56-B298-A948-9642-CF63CBBB1347}" presName="space" presStyleCnt="0"/>
      <dgm:spPr/>
    </dgm:pt>
    <dgm:pt modelId="{8CEE3811-5A71-2642-92FE-39448E55E49F}" type="pres">
      <dgm:prSet presAssocID="{5122AEA8-6382-0E4B-865E-09EF836E4521}" presName="composite" presStyleCnt="0"/>
      <dgm:spPr/>
    </dgm:pt>
    <dgm:pt modelId="{B46EE6BF-185E-1C4A-A9DE-0918E202BC5D}" type="pres">
      <dgm:prSet presAssocID="{5122AEA8-6382-0E4B-865E-09EF836E4521}" presName="LShape" presStyleLbl="alignNode1" presStyleIdx="14" presStyleCnt="19"/>
      <dgm:spPr/>
    </dgm:pt>
    <dgm:pt modelId="{9B05F647-802D-BD41-A338-C04BF3F8E191}" type="pres">
      <dgm:prSet presAssocID="{5122AEA8-6382-0E4B-865E-09EF836E4521}" presName="ParentText" presStyleLbl="revTx" presStyleIdx="7" presStyleCnt="10">
        <dgm:presLayoutVars>
          <dgm:chMax val="0"/>
          <dgm:chPref val="0"/>
          <dgm:bulletEnabled val="1"/>
        </dgm:presLayoutVars>
      </dgm:prSet>
      <dgm:spPr/>
      <dgm:t>
        <a:bodyPr/>
        <a:lstStyle/>
        <a:p>
          <a:endParaRPr lang="en-US"/>
        </a:p>
      </dgm:t>
    </dgm:pt>
    <dgm:pt modelId="{51948345-282F-3842-A74A-F4591BB8039B}" type="pres">
      <dgm:prSet presAssocID="{5122AEA8-6382-0E4B-865E-09EF836E4521}" presName="Triangle" presStyleLbl="alignNode1" presStyleIdx="15" presStyleCnt="19"/>
      <dgm:spPr/>
    </dgm:pt>
    <dgm:pt modelId="{6434CC5D-2905-8E44-9AC1-78F239902218}" type="pres">
      <dgm:prSet presAssocID="{5C175C98-28B9-284D-8E4C-B3C63473EF87}" presName="sibTrans" presStyleCnt="0"/>
      <dgm:spPr/>
    </dgm:pt>
    <dgm:pt modelId="{DCA4B512-7CA3-8448-A2AF-F94E46CE350D}" type="pres">
      <dgm:prSet presAssocID="{5C175C98-28B9-284D-8E4C-B3C63473EF87}" presName="space" presStyleCnt="0"/>
      <dgm:spPr/>
    </dgm:pt>
    <dgm:pt modelId="{8AF0C7AD-26C1-C149-BA01-37C260FA65AA}" type="pres">
      <dgm:prSet presAssocID="{064EA174-BC3C-7A46-AFF5-4628ED8D1B13}" presName="composite" presStyleCnt="0"/>
      <dgm:spPr/>
    </dgm:pt>
    <dgm:pt modelId="{937624DE-CF0D-E147-9447-EF39E295D7AD}" type="pres">
      <dgm:prSet presAssocID="{064EA174-BC3C-7A46-AFF5-4628ED8D1B13}" presName="LShape" presStyleLbl="alignNode1" presStyleIdx="16" presStyleCnt="19"/>
      <dgm:spPr/>
    </dgm:pt>
    <dgm:pt modelId="{7F066166-82BA-624E-8D3C-FABD64D02631}" type="pres">
      <dgm:prSet presAssocID="{064EA174-BC3C-7A46-AFF5-4628ED8D1B13}" presName="ParentText" presStyleLbl="revTx" presStyleIdx="8" presStyleCnt="10">
        <dgm:presLayoutVars>
          <dgm:chMax val="0"/>
          <dgm:chPref val="0"/>
          <dgm:bulletEnabled val="1"/>
        </dgm:presLayoutVars>
      </dgm:prSet>
      <dgm:spPr/>
      <dgm:t>
        <a:bodyPr/>
        <a:lstStyle/>
        <a:p>
          <a:endParaRPr lang="en-US"/>
        </a:p>
      </dgm:t>
    </dgm:pt>
    <dgm:pt modelId="{C5E38F4C-8A4F-644E-AD8A-2101E9C1C3DC}" type="pres">
      <dgm:prSet presAssocID="{064EA174-BC3C-7A46-AFF5-4628ED8D1B13}" presName="Triangle" presStyleLbl="alignNode1" presStyleIdx="17" presStyleCnt="19"/>
      <dgm:spPr/>
    </dgm:pt>
    <dgm:pt modelId="{48298F44-65E2-0440-AB79-69A439E05142}" type="pres">
      <dgm:prSet presAssocID="{B18AD3CC-B728-F148-BA55-2CC11AC266A3}" presName="sibTrans" presStyleCnt="0"/>
      <dgm:spPr/>
    </dgm:pt>
    <dgm:pt modelId="{0D8DACF5-2F08-C74E-9E70-C87478DBFA3C}" type="pres">
      <dgm:prSet presAssocID="{B18AD3CC-B728-F148-BA55-2CC11AC266A3}" presName="space" presStyleCnt="0"/>
      <dgm:spPr/>
    </dgm:pt>
    <dgm:pt modelId="{D0FA4032-FD82-3D41-938C-4CA15B24C5B6}" type="pres">
      <dgm:prSet presAssocID="{A45B7F8A-9D16-4849-997F-84DAFDCE0FCB}" presName="composite" presStyleCnt="0"/>
      <dgm:spPr/>
    </dgm:pt>
    <dgm:pt modelId="{4DF4EA06-5DDB-0B4B-90D9-6044F02BAB42}" type="pres">
      <dgm:prSet presAssocID="{A45B7F8A-9D16-4849-997F-84DAFDCE0FCB}" presName="LShape" presStyleLbl="alignNode1" presStyleIdx="18" presStyleCnt="19"/>
      <dgm:spPr/>
    </dgm:pt>
    <dgm:pt modelId="{B02BF9C9-3757-B441-945B-C0812FD7E77A}" type="pres">
      <dgm:prSet presAssocID="{A45B7F8A-9D16-4849-997F-84DAFDCE0FCB}" presName="ParentText" presStyleLbl="revTx" presStyleIdx="9" presStyleCnt="10">
        <dgm:presLayoutVars>
          <dgm:chMax val="0"/>
          <dgm:chPref val="0"/>
          <dgm:bulletEnabled val="1"/>
        </dgm:presLayoutVars>
      </dgm:prSet>
      <dgm:spPr/>
      <dgm:t>
        <a:bodyPr/>
        <a:lstStyle/>
        <a:p>
          <a:endParaRPr lang="en-US"/>
        </a:p>
      </dgm:t>
    </dgm:pt>
  </dgm:ptLst>
  <dgm:cxnLst>
    <dgm:cxn modelId="{77FD246E-9317-B84E-A499-D30DF75440D7}" srcId="{EFD67535-B6F7-4F41-8F5A-B2A70F1ED1D0}" destId="{A45B7F8A-9D16-4849-997F-84DAFDCE0FCB}" srcOrd="9" destOrd="0" parTransId="{BB0EFA85-B5FE-DA4F-95BE-0471F7E166C9}" sibTransId="{CA153D55-8E3A-E147-8553-2261FB520AE9}"/>
    <dgm:cxn modelId="{CD8E2950-ADB6-8943-8544-B1A5446604B1}" type="presOf" srcId="{C61BF8A2-772D-6441-9104-DF4A1E82B069}" destId="{1C9DAE62-F9E4-DC4A-B2FA-769E64F1CD91}" srcOrd="0" destOrd="0" presId="urn:microsoft.com/office/officeart/2009/3/layout/StepUpProcess"/>
    <dgm:cxn modelId="{D041AD11-1510-ED42-9092-234B3B01BB82}" srcId="{EFD67535-B6F7-4F41-8F5A-B2A70F1ED1D0}" destId="{064EA174-BC3C-7A46-AFF5-4628ED8D1B13}" srcOrd="8" destOrd="0" parTransId="{30F7DD70-69AE-0740-8878-09F490B44403}" sibTransId="{B18AD3CC-B728-F148-BA55-2CC11AC266A3}"/>
    <dgm:cxn modelId="{E9942CED-DAAE-1044-9A79-F8A77832C6A3}" srcId="{EFD67535-B6F7-4F41-8F5A-B2A70F1ED1D0}" destId="{9E8C535F-560A-C848-9264-59915F157B07}" srcOrd="4" destOrd="0" parTransId="{E7813144-B3CC-3B42-920E-7CDA5788B9C6}" sibTransId="{542F62EB-EF47-AA49-881F-DCF16329DBAE}"/>
    <dgm:cxn modelId="{87D67703-3855-564E-A73D-85D90EC6AAB6}" type="presOf" srcId="{5122AEA8-6382-0E4B-865E-09EF836E4521}" destId="{9B05F647-802D-BD41-A338-C04BF3F8E191}" srcOrd="0" destOrd="0" presId="urn:microsoft.com/office/officeart/2009/3/layout/StepUpProcess"/>
    <dgm:cxn modelId="{0A391FF3-5D0F-1048-B40F-6BC79AD91B48}" type="presOf" srcId="{064EA174-BC3C-7A46-AFF5-4628ED8D1B13}" destId="{7F066166-82BA-624E-8D3C-FABD64D02631}" srcOrd="0" destOrd="0" presId="urn:microsoft.com/office/officeart/2009/3/layout/StepUpProcess"/>
    <dgm:cxn modelId="{C8CA9FAA-8DB9-0B40-B278-27BFC88B9850}" type="presOf" srcId="{A45B7F8A-9D16-4849-997F-84DAFDCE0FCB}" destId="{B02BF9C9-3757-B441-945B-C0812FD7E77A}" srcOrd="0" destOrd="0" presId="urn:microsoft.com/office/officeart/2009/3/layout/StepUpProcess"/>
    <dgm:cxn modelId="{CA98EE0E-9CA6-894F-828D-ED3A9AEE9E8F}" srcId="{EFD67535-B6F7-4F41-8F5A-B2A70F1ED1D0}" destId="{5122AEA8-6382-0E4B-865E-09EF836E4521}" srcOrd="7" destOrd="0" parTransId="{B45FDD92-94C9-064D-AA0C-63ACF63A0563}" sibTransId="{5C175C98-28B9-284D-8E4C-B3C63473EF87}"/>
    <dgm:cxn modelId="{DB303088-C5CA-7046-AAF7-0D0103775E56}" srcId="{EFD67535-B6F7-4F41-8F5A-B2A70F1ED1D0}" destId="{6A4C9B1F-0F83-9F41-A594-FB768FD8FEEF}" srcOrd="0" destOrd="0" parTransId="{51EF257D-0631-1942-8EBE-004646D5B32B}" sibTransId="{170FEA95-BDDE-7A47-9522-27F48857ABD2}"/>
    <dgm:cxn modelId="{18ABBA45-B8CD-4A4D-A051-5CD21C44A2B9}" type="presOf" srcId="{6A4C9B1F-0F83-9F41-A594-FB768FD8FEEF}" destId="{7D0DAEE6-A172-2B42-93D6-DFA23BCE88E1}" srcOrd="0" destOrd="0" presId="urn:microsoft.com/office/officeart/2009/3/layout/StepUpProcess"/>
    <dgm:cxn modelId="{110B1B4B-A163-7D47-91AA-A60EF52D8B45}" type="presOf" srcId="{75FAEFAA-55F0-3B46-9595-142E276DD8CC}" destId="{8A90CEE4-DFAB-AB47-86B4-556EE7D256D8}" srcOrd="0" destOrd="0" presId="urn:microsoft.com/office/officeart/2009/3/layout/StepUpProcess"/>
    <dgm:cxn modelId="{2B158FB2-EBB7-2A48-919A-7C33E9ED0813}" srcId="{EFD67535-B6F7-4F41-8F5A-B2A70F1ED1D0}" destId="{FE26DA0A-AE40-E34F-9EE5-800CB4A61D7E}" srcOrd="3" destOrd="0" parTransId="{D091B28B-ED46-1740-B4A8-34CF4D8A8C53}" sibTransId="{0D12F91C-50CC-8E44-802A-B7C8F74C54C1}"/>
    <dgm:cxn modelId="{CC5353CA-1C46-DE4B-AF96-B7C21C1F35B7}" srcId="{EFD67535-B6F7-4F41-8F5A-B2A70F1ED1D0}" destId="{19AE926C-9123-8647-BECA-762461A50030}" srcOrd="5" destOrd="0" parTransId="{0B4B26F4-4B17-1046-90D5-6FE707D10D90}" sibTransId="{233D88EF-14C1-FC4C-9121-2D74BB845B2C}"/>
    <dgm:cxn modelId="{2582276E-C661-3740-A5E7-FC45B32D1116}" srcId="{EFD67535-B6F7-4F41-8F5A-B2A70F1ED1D0}" destId="{1E0009E3-7C76-9643-B060-609C4F6B2C3A}" srcOrd="2" destOrd="0" parTransId="{A8844491-A4E6-7949-BC0F-CD436D14D2D2}" sibTransId="{6DBE336D-E6B2-3D43-8D41-6E9ADE9A8F89}"/>
    <dgm:cxn modelId="{EFB89469-C863-1744-9B12-9A55A26D6C40}" type="presOf" srcId="{1E0009E3-7C76-9643-B060-609C4F6B2C3A}" destId="{C7DA44A5-2694-164E-AACB-932D57E41902}" srcOrd="0" destOrd="0" presId="urn:microsoft.com/office/officeart/2009/3/layout/StepUpProcess"/>
    <dgm:cxn modelId="{A97A5E75-3A13-BA4C-86BA-3E9D5D642D18}" type="presOf" srcId="{19AE926C-9123-8647-BECA-762461A50030}" destId="{8E198D7C-F4ED-A143-94EC-D3DE13D28C5B}" srcOrd="0" destOrd="0" presId="urn:microsoft.com/office/officeart/2009/3/layout/StepUpProcess"/>
    <dgm:cxn modelId="{F008A096-3128-7044-AAF6-980E866BAB32}" srcId="{EFD67535-B6F7-4F41-8F5A-B2A70F1ED1D0}" destId="{75FAEFAA-55F0-3B46-9595-142E276DD8CC}" srcOrd="6" destOrd="0" parTransId="{4ACBC2F0-3D2C-4A40-B52D-6E6CFF05E864}" sibTransId="{906CBD56-B298-A948-9642-CF63CBBB1347}"/>
    <dgm:cxn modelId="{3E00A5A3-544E-C14C-BDFA-C06E7B976588}" type="presOf" srcId="{EFD67535-B6F7-4F41-8F5A-B2A70F1ED1D0}" destId="{F6846E6D-9B10-B74B-9567-74E1DA672118}" srcOrd="0" destOrd="0" presId="urn:microsoft.com/office/officeart/2009/3/layout/StepUpProcess"/>
    <dgm:cxn modelId="{75AD054C-1FC5-E14C-A6D6-C3A214CE219E}" srcId="{EFD67535-B6F7-4F41-8F5A-B2A70F1ED1D0}" destId="{C61BF8A2-772D-6441-9104-DF4A1E82B069}" srcOrd="1" destOrd="0" parTransId="{535F47D6-F616-CE4B-A773-5768DBD27C1B}" sibTransId="{0F368B13-6FFF-244D-843F-AF497B20A6BF}"/>
    <dgm:cxn modelId="{4B608E4E-418C-FF43-9C0C-7E8161D0A82F}" type="presOf" srcId="{FE26DA0A-AE40-E34F-9EE5-800CB4A61D7E}" destId="{CACFBA27-EE84-9841-877C-49F4DAADD26A}" srcOrd="0" destOrd="0" presId="urn:microsoft.com/office/officeart/2009/3/layout/StepUpProcess"/>
    <dgm:cxn modelId="{31634182-4FE0-B249-9351-996B36C451D0}" type="presOf" srcId="{9E8C535F-560A-C848-9264-59915F157B07}" destId="{85F84598-BF38-934D-9657-D94533F434B3}" srcOrd="0" destOrd="0" presId="urn:microsoft.com/office/officeart/2009/3/layout/StepUpProcess"/>
    <dgm:cxn modelId="{5D853A5F-52C7-D344-857B-61AAE9C86BC7}" type="presParOf" srcId="{F6846E6D-9B10-B74B-9567-74E1DA672118}" destId="{86BA2F20-BDAB-614A-80C2-899603258401}" srcOrd="0" destOrd="0" presId="urn:microsoft.com/office/officeart/2009/3/layout/StepUpProcess"/>
    <dgm:cxn modelId="{48FE854A-35BF-D542-8E69-628A8C2BD81F}" type="presParOf" srcId="{86BA2F20-BDAB-614A-80C2-899603258401}" destId="{DE0775AF-EE45-C140-8EBC-9ADF28480E45}" srcOrd="0" destOrd="0" presId="urn:microsoft.com/office/officeart/2009/3/layout/StepUpProcess"/>
    <dgm:cxn modelId="{CB69F9CB-30B8-7F48-A01C-D441617EDAB0}" type="presParOf" srcId="{86BA2F20-BDAB-614A-80C2-899603258401}" destId="{7D0DAEE6-A172-2B42-93D6-DFA23BCE88E1}" srcOrd="1" destOrd="0" presId="urn:microsoft.com/office/officeart/2009/3/layout/StepUpProcess"/>
    <dgm:cxn modelId="{A4A34503-2DC8-F041-B839-AD02160A8A76}" type="presParOf" srcId="{86BA2F20-BDAB-614A-80C2-899603258401}" destId="{C87D8378-7D67-9D45-8438-ED18308A42C1}" srcOrd="2" destOrd="0" presId="urn:microsoft.com/office/officeart/2009/3/layout/StepUpProcess"/>
    <dgm:cxn modelId="{FFF5D10C-8DC6-8843-879B-7357DD5D4F9B}" type="presParOf" srcId="{F6846E6D-9B10-B74B-9567-74E1DA672118}" destId="{2C0E9BDC-7A48-8C41-A16B-AF1D77612F16}" srcOrd="1" destOrd="0" presId="urn:microsoft.com/office/officeart/2009/3/layout/StepUpProcess"/>
    <dgm:cxn modelId="{2696CE09-19CC-3B49-A3CF-CF107A4C7772}" type="presParOf" srcId="{2C0E9BDC-7A48-8C41-A16B-AF1D77612F16}" destId="{A96FB1E0-5027-D948-8ECA-04759BB43D66}" srcOrd="0" destOrd="0" presId="urn:microsoft.com/office/officeart/2009/3/layout/StepUpProcess"/>
    <dgm:cxn modelId="{47F0F33F-C3B3-7449-AD82-39678B32E1CB}" type="presParOf" srcId="{F6846E6D-9B10-B74B-9567-74E1DA672118}" destId="{73ECA75F-3BAF-A340-85CF-B4680278653D}" srcOrd="2" destOrd="0" presId="urn:microsoft.com/office/officeart/2009/3/layout/StepUpProcess"/>
    <dgm:cxn modelId="{9B261646-98E6-664F-AC22-B9F8B644B4BD}" type="presParOf" srcId="{73ECA75F-3BAF-A340-85CF-B4680278653D}" destId="{C3449DE4-048E-AC4F-8B89-00C2DEDF7885}" srcOrd="0" destOrd="0" presId="urn:microsoft.com/office/officeart/2009/3/layout/StepUpProcess"/>
    <dgm:cxn modelId="{3DC24053-0E4B-4C4E-87BF-6893F256C998}" type="presParOf" srcId="{73ECA75F-3BAF-A340-85CF-B4680278653D}" destId="{1C9DAE62-F9E4-DC4A-B2FA-769E64F1CD91}" srcOrd="1" destOrd="0" presId="urn:microsoft.com/office/officeart/2009/3/layout/StepUpProcess"/>
    <dgm:cxn modelId="{E814BCC0-EB38-AD4A-B778-00785D8BE5B5}" type="presParOf" srcId="{73ECA75F-3BAF-A340-85CF-B4680278653D}" destId="{3A04C842-489F-6C45-9211-A932263AEB77}" srcOrd="2" destOrd="0" presId="urn:microsoft.com/office/officeart/2009/3/layout/StepUpProcess"/>
    <dgm:cxn modelId="{83FC4051-7EE4-6D45-A4E8-40F5FCAD368E}" type="presParOf" srcId="{F6846E6D-9B10-B74B-9567-74E1DA672118}" destId="{29992F8C-AD3A-2144-B56C-657BDAF9C8D8}" srcOrd="3" destOrd="0" presId="urn:microsoft.com/office/officeart/2009/3/layout/StepUpProcess"/>
    <dgm:cxn modelId="{A11C810F-29A7-6747-9271-580E8E75C0F6}" type="presParOf" srcId="{29992F8C-AD3A-2144-B56C-657BDAF9C8D8}" destId="{93033B9A-0597-F247-8F18-02ABE5C497E8}" srcOrd="0" destOrd="0" presId="urn:microsoft.com/office/officeart/2009/3/layout/StepUpProcess"/>
    <dgm:cxn modelId="{B61553B5-1769-9C4D-8E62-EE7310C8F537}" type="presParOf" srcId="{F6846E6D-9B10-B74B-9567-74E1DA672118}" destId="{B162EA0E-5332-3345-8706-75A91B6C390E}" srcOrd="4" destOrd="0" presId="urn:microsoft.com/office/officeart/2009/3/layout/StepUpProcess"/>
    <dgm:cxn modelId="{3D9B4A82-0A25-3249-A249-54B9E75F94F4}" type="presParOf" srcId="{B162EA0E-5332-3345-8706-75A91B6C390E}" destId="{2FC93A55-0737-F645-A90D-2C876D350C57}" srcOrd="0" destOrd="0" presId="urn:microsoft.com/office/officeart/2009/3/layout/StepUpProcess"/>
    <dgm:cxn modelId="{B0CEF6D2-70ED-5040-92C2-7591C2D936EE}" type="presParOf" srcId="{B162EA0E-5332-3345-8706-75A91B6C390E}" destId="{C7DA44A5-2694-164E-AACB-932D57E41902}" srcOrd="1" destOrd="0" presId="urn:microsoft.com/office/officeart/2009/3/layout/StepUpProcess"/>
    <dgm:cxn modelId="{30F54496-0573-0749-B411-0E389FA303FD}" type="presParOf" srcId="{B162EA0E-5332-3345-8706-75A91B6C390E}" destId="{B6EC1C9A-33DA-824E-9E5B-086E53A17F52}" srcOrd="2" destOrd="0" presId="urn:microsoft.com/office/officeart/2009/3/layout/StepUpProcess"/>
    <dgm:cxn modelId="{389E6BA1-0DE4-0745-A704-967AA5B6E4C5}" type="presParOf" srcId="{F6846E6D-9B10-B74B-9567-74E1DA672118}" destId="{D7E8E31C-F2CC-9046-B769-8F1B26E2C63A}" srcOrd="5" destOrd="0" presId="urn:microsoft.com/office/officeart/2009/3/layout/StepUpProcess"/>
    <dgm:cxn modelId="{28479DA6-7243-1442-9B99-C09BB1109589}" type="presParOf" srcId="{D7E8E31C-F2CC-9046-B769-8F1B26E2C63A}" destId="{1CD7684F-D551-D544-9134-038BBB697BDB}" srcOrd="0" destOrd="0" presId="urn:microsoft.com/office/officeart/2009/3/layout/StepUpProcess"/>
    <dgm:cxn modelId="{85023E21-AC89-3B46-85AE-59D43CC63ADE}" type="presParOf" srcId="{F6846E6D-9B10-B74B-9567-74E1DA672118}" destId="{E688AE2C-FCD0-F348-AD03-B1A638ECA073}" srcOrd="6" destOrd="0" presId="urn:microsoft.com/office/officeart/2009/3/layout/StepUpProcess"/>
    <dgm:cxn modelId="{5744EB28-1BF8-CE4F-B238-A534FCB14698}" type="presParOf" srcId="{E688AE2C-FCD0-F348-AD03-B1A638ECA073}" destId="{47D85280-E660-154F-9E0E-3BB762FCA918}" srcOrd="0" destOrd="0" presId="urn:microsoft.com/office/officeart/2009/3/layout/StepUpProcess"/>
    <dgm:cxn modelId="{C8FA07F6-82DF-E646-A423-542C71D425BE}" type="presParOf" srcId="{E688AE2C-FCD0-F348-AD03-B1A638ECA073}" destId="{CACFBA27-EE84-9841-877C-49F4DAADD26A}" srcOrd="1" destOrd="0" presId="urn:microsoft.com/office/officeart/2009/3/layout/StepUpProcess"/>
    <dgm:cxn modelId="{376F524C-2927-524C-B045-D90CC84F9277}" type="presParOf" srcId="{E688AE2C-FCD0-F348-AD03-B1A638ECA073}" destId="{C802A39F-467D-FF42-A04B-9E968D70D21E}" srcOrd="2" destOrd="0" presId="urn:microsoft.com/office/officeart/2009/3/layout/StepUpProcess"/>
    <dgm:cxn modelId="{D67F8996-C9B3-3843-8607-656BE8FAD284}" type="presParOf" srcId="{F6846E6D-9B10-B74B-9567-74E1DA672118}" destId="{EA443411-7C3A-1840-9B73-9B75F4C39041}" srcOrd="7" destOrd="0" presId="urn:microsoft.com/office/officeart/2009/3/layout/StepUpProcess"/>
    <dgm:cxn modelId="{62DDA22E-113E-4B4C-B261-EBE0490D7AB8}" type="presParOf" srcId="{EA443411-7C3A-1840-9B73-9B75F4C39041}" destId="{7C8F8D61-7DDA-6643-8B88-A7FA7CC70F80}" srcOrd="0" destOrd="0" presId="urn:microsoft.com/office/officeart/2009/3/layout/StepUpProcess"/>
    <dgm:cxn modelId="{7D52355A-BAAB-8941-A9DE-EC9312F5BC26}" type="presParOf" srcId="{F6846E6D-9B10-B74B-9567-74E1DA672118}" destId="{FF8A622C-2FA3-AB46-B788-A9428DD218E5}" srcOrd="8" destOrd="0" presId="urn:microsoft.com/office/officeart/2009/3/layout/StepUpProcess"/>
    <dgm:cxn modelId="{9C689007-5626-2143-8143-183CF2841B45}" type="presParOf" srcId="{FF8A622C-2FA3-AB46-B788-A9428DD218E5}" destId="{FD937F13-C8AA-9445-9E9A-EBBF6301D938}" srcOrd="0" destOrd="0" presId="urn:microsoft.com/office/officeart/2009/3/layout/StepUpProcess"/>
    <dgm:cxn modelId="{DF8259DF-1EE8-CF43-9264-1C09AEC41ED0}" type="presParOf" srcId="{FF8A622C-2FA3-AB46-B788-A9428DD218E5}" destId="{85F84598-BF38-934D-9657-D94533F434B3}" srcOrd="1" destOrd="0" presId="urn:microsoft.com/office/officeart/2009/3/layout/StepUpProcess"/>
    <dgm:cxn modelId="{E937FF1A-4E61-3A43-817A-B602201765B2}" type="presParOf" srcId="{FF8A622C-2FA3-AB46-B788-A9428DD218E5}" destId="{9519C2D1-41A5-A942-85F7-4B3E3AB783B3}" srcOrd="2" destOrd="0" presId="urn:microsoft.com/office/officeart/2009/3/layout/StepUpProcess"/>
    <dgm:cxn modelId="{316929A1-C31C-104F-B117-2E8FD20A98C4}" type="presParOf" srcId="{F6846E6D-9B10-B74B-9567-74E1DA672118}" destId="{45F98FEE-CC79-D448-8DB0-98C5A1582CC3}" srcOrd="9" destOrd="0" presId="urn:microsoft.com/office/officeart/2009/3/layout/StepUpProcess"/>
    <dgm:cxn modelId="{F9C9DAB1-E2C2-8C41-8E98-2912DC6B33B9}" type="presParOf" srcId="{45F98FEE-CC79-D448-8DB0-98C5A1582CC3}" destId="{FA6D2937-D0ED-3B40-930E-08DBB50D01B2}" srcOrd="0" destOrd="0" presId="urn:microsoft.com/office/officeart/2009/3/layout/StepUpProcess"/>
    <dgm:cxn modelId="{A6BAF318-536F-E54F-A08A-66052FA4A8DD}" type="presParOf" srcId="{F6846E6D-9B10-B74B-9567-74E1DA672118}" destId="{DCCEBD07-4CBD-EE48-95E9-C45C75C85583}" srcOrd="10" destOrd="0" presId="urn:microsoft.com/office/officeart/2009/3/layout/StepUpProcess"/>
    <dgm:cxn modelId="{0FC77016-91D1-6F48-B648-864387A504CC}" type="presParOf" srcId="{DCCEBD07-4CBD-EE48-95E9-C45C75C85583}" destId="{8F144937-3ADD-5245-8418-DE81B2D5EFF9}" srcOrd="0" destOrd="0" presId="urn:microsoft.com/office/officeart/2009/3/layout/StepUpProcess"/>
    <dgm:cxn modelId="{DA394C24-2F3C-C040-AAF6-F9A1FCF94229}" type="presParOf" srcId="{DCCEBD07-4CBD-EE48-95E9-C45C75C85583}" destId="{8E198D7C-F4ED-A143-94EC-D3DE13D28C5B}" srcOrd="1" destOrd="0" presId="urn:microsoft.com/office/officeart/2009/3/layout/StepUpProcess"/>
    <dgm:cxn modelId="{FA5F41E8-A37A-4448-9916-E8C64267A28F}" type="presParOf" srcId="{DCCEBD07-4CBD-EE48-95E9-C45C75C85583}" destId="{E9597C69-4FC9-9848-8C54-ED49B6208E9E}" srcOrd="2" destOrd="0" presId="urn:microsoft.com/office/officeart/2009/3/layout/StepUpProcess"/>
    <dgm:cxn modelId="{D6A9E526-135A-6F42-ACF2-AFA2A07CAC04}" type="presParOf" srcId="{F6846E6D-9B10-B74B-9567-74E1DA672118}" destId="{F315959F-87F9-114C-9A6C-8738FF117273}" srcOrd="11" destOrd="0" presId="urn:microsoft.com/office/officeart/2009/3/layout/StepUpProcess"/>
    <dgm:cxn modelId="{D968BCA0-5DCF-7648-897D-E7E2BD22BB79}" type="presParOf" srcId="{F315959F-87F9-114C-9A6C-8738FF117273}" destId="{4DCA2C6C-5D21-654C-A16B-905698FE3178}" srcOrd="0" destOrd="0" presId="urn:microsoft.com/office/officeart/2009/3/layout/StepUpProcess"/>
    <dgm:cxn modelId="{CD6B3690-4FB4-E64F-B4F3-56891A34BC97}" type="presParOf" srcId="{F6846E6D-9B10-B74B-9567-74E1DA672118}" destId="{5301EFF0-30B5-3243-9462-4E61B9243693}" srcOrd="12" destOrd="0" presId="urn:microsoft.com/office/officeart/2009/3/layout/StepUpProcess"/>
    <dgm:cxn modelId="{83CA1572-DD60-1140-962E-726A9AF3581F}" type="presParOf" srcId="{5301EFF0-30B5-3243-9462-4E61B9243693}" destId="{8E513B00-FDF4-434F-A386-3B7AB5EA5BA1}" srcOrd="0" destOrd="0" presId="urn:microsoft.com/office/officeart/2009/3/layout/StepUpProcess"/>
    <dgm:cxn modelId="{08B8003E-7778-3341-AC57-D01B0E23FC88}" type="presParOf" srcId="{5301EFF0-30B5-3243-9462-4E61B9243693}" destId="{8A90CEE4-DFAB-AB47-86B4-556EE7D256D8}" srcOrd="1" destOrd="0" presId="urn:microsoft.com/office/officeart/2009/3/layout/StepUpProcess"/>
    <dgm:cxn modelId="{BECFC2FF-3EBA-C140-9779-6EF6390B430F}" type="presParOf" srcId="{5301EFF0-30B5-3243-9462-4E61B9243693}" destId="{B43963EF-FF0F-1942-AC74-D7F5C239E109}" srcOrd="2" destOrd="0" presId="urn:microsoft.com/office/officeart/2009/3/layout/StepUpProcess"/>
    <dgm:cxn modelId="{BCEC1168-6EDD-6548-830D-A6920111F48E}" type="presParOf" srcId="{F6846E6D-9B10-B74B-9567-74E1DA672118}" destId="{31BCD3AF-5243-E045-BF48-F8800981818F}" srcOrd="13" destOrd="0" presId="urn:microsoft.com/office/officeart/2009/3/layout/StepUpProcess"/>
    <dgm:cxn modelId="{7E3EACB3-45E1-6049-9F1D-CEE143BCBC1A}" type="presParOf" srcId="{31BCD3AF-5243-E045-BF48-F8800981818F}" destId="{EAA4D4CA-9650-1D45-B25B-3E92109BCBD1}" srcOrd="0" destOrd="0" presId="urn:microsoft.com/office/officeart/2009/3/layout/StepUpProcess"/>
    <dgm:cxn modelId="{072723F8-5505-AB49-B77F-827614F4D1D5}" type="presParOf" srcId="{F6846E6D-9B10-B74B-9567-74E1DA672118}" destId="{8CEE3811-5A71-2642-92FE-39448E55E49F}" srcOrd="14" destOrd="0" presId="urn:microsoft.com/office/officeart/2009/3/layout/StepUpProcess"/>
    <dgm:cxn modelId="{C21C9890-F294-C34D-8CCC-EED7B6EC727E}" type="presParOf" srcId="{8CEE3811-5A71-2642-92FE-39448E55E49F}" destId="{B46EE6BF-185E-1C4A-A9DE-0918E202BC5D}" srcOrd="0" destOrd="0" presId="urn:microsoft.com/office/officeart/2009/3/layout/StepUpProcess"/>
    <dgm:cxn modelId="{5B2EFCCE-1C1A-5543-AB71-1A2DB48C25AD}" type="presParOf" srcId="{8CEE3811-5A71-2642-92FE-39448E55E49F}" destId="{9B05F647-802D-BD41-A338-C04BF3F8E191}" srcOrd="1" destOrd="0" presId="urn:microsoft.com/office/officeart/2009/3/layout/StepUpProcess"/>
    <dgm:cxn modelId="{8B2B4579-5E83-C24D-822C-85149A7991A7}" type="presParOf" srcId="{8CEE3811-5A71-2642-92FE-39448E55E49F}" destId="{51948345-282F-3842-A74A-F4591BB8039B}" srcOrd="2" destOrd="0" presId="urn:microsoft.com/office/officeart/2009/3/layout/StepUpProcess"/>
    <dgm:cxn modelId="{1F750F38-C355-644F-81F5-9524CED17E6B}" type="presParOf" srcId="{F6846E6D-9B10-B74B-9567-74E1DA672118}" destId="{6434CC5D-2905-8E44-9AC1-78F239902218}" srcOrd="15" destOrd="0" presId="urn:microsoft.com/office/officeart/2009/3/layout/StepUpProcess"/>
    <dgm:cxn modelId="{B121F69B-6ADD-E34B-853D-E17FC3C1FED5}" type="presParOf" srcId="{6434CC5D-2905-8E44-9AC1-78F239902218}" destId="{DCA4B512-7CA3-8448-A2AF-F94E46CE350D}" srcOrd="0" destOrd="0" presId="urn:microsoft.com/office/officeart/2009/3/layout/StepUpProcess"/>
    <dgm:cxn modelId="{F75D6877-2FCA-DC46-9A86-5A0DDFC69CA7}" type="presParOf" srcId="{F6846E6D-9B10-B74B-9567-74E1DA672118}" destId="{8AF0C7AD-26C1-C149-BA01-37C260FA65AA}" srcOrd="16" destOrd="0" presId="urn:microsoft.com/office/officeart/2009/3/layout/StepUpProcess"/>
    <dgm:cxn modelId="{0974BE67-24BB-4F4A-AB4E-3AB5603472D6}" type="presParOf" srcId="{8AF0C7AD-26C1-C149-BA01-37C260FA65AA}" destId="{937624DE-CF0D-E147-9447-EF39E295D7AD}" srcOrd="0" destOrd="0" presId="urn:microsoft.com/office/officeart/2009/3/layout/StepUpProcess"/>
    <dgm:cxn modelId="{5A65BB5B-AE1D-D54B-9457-C1612A3EA978}" type="presParOf" srcId="{8AF0C7AD-26C1-C149-BA01-37C260FA65AA}" destId="{7F066166-82BA-624E-8D3C-FABD64D02631}" srcOrd="1" destOrd="0" presId="urn:microsoft.com/office/officeart/2009/3/layout/StepUpProcess"/>
    <dgm:cxn modelId="{441AB67F-50B2-E748-8FAF-D2C59C7C2B99}" type="presParOf" srcId="{8AF0C7AD-26C1-C149-BA01-37C260FA65AA}" destId="{C5E38F4C-8A4F-644E-AD8A-2101E9C1C3DC}" srcOrd="2" destOrd="0" presId="urn:microsoft.com/office/officeart/2009/3/layout/StepUpProcess"/>
    <dgm:cxn modelId="{2A848633-B9E3-C24D-987E-4753F7195B90}" type="presParOf" srcId="{F6846E6D-9B10-B74B-9567-74E1DA672118}" destId="{48298F44-65E2-0440-AB79-69A439E05142}" srcOrd="17" destOrd="0" presId="urn:microsoft.com/office/officeart/2009/3/layout/StepUpProcess"/>
    <dgm:cxn modelId="{8DFA73D1-1D7A-7948-ADAB-7CB2FEE6B93E}" type="presParOf" srcId="{48298F44-65E2-0440-AB79-69A439E05142}" destId="{0D8DACF5-2F08-C74E-9E70-C87478DBFA3C}" srcOrd="0" destOrd="0" presId="urn:microsoft.com/office/officeart/2009/3/layout/StepUpProcess"/>
    <dgm:cxn modelId="{1A920481-8571-7247-B494-26397CE0BBD9}" type="presParOf" srcId="{F6846E6D-9B10-B74B-9567-74E1DA672118}" destId="{D0FA4032-FD82-3D41-938C-4CA15B24C5B6}" srcOrd="18" destOrd="0" presId="urn:microsoft.com/office/officeart/2009/3/layout/StepUpProcess"/>
    <dgm:cxn modelId="{7DE30DA7-E5E2-6442-8339-785A08BDC6B2}" type="presParOf" srcId="{D0FA4032-FD82-3D41-938C-4CA15B24C5B6}" destId="{4DF4EA06-5DDB-0B4B-90D9-6044F02BAB42}" srcOrd="0" destOrd="0" presId="urn:microsoft.com/office/officeart/2009/3/layout/StepUpProcess"/>
    <dgm:cxn modelId="{F1D206B6-1BA9-B04C-B1DE-E916FF23F3A1}" type="presParOf" srcId="{D0FA4032-FD82-3D41-938C-4CA15B24C5B6}" destId="{B02BF9C9-3757-B441-945B-C0812FD7E77A}" srcOrd="1" destOrd="0" presId="urn:microsoft.com/office/officeart/2009/3/layout/StepUp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FD67535-B6F7-4F41-8F5A-B2A70F1ED1D0}" type="doc">
      <dgm:prSet loTypeId="urn:microsoft.com/office/officeart/2009/3/layout/StepUpProcess" loCatId="" qsTypeId="urn:microsoft.com/office/officeart/2005/8/quickstyle/simple4" qsCatId="simple" csTypeId="urn:microsoft.com/office/officeart/2005/8/colors/colorful1" csCatId="colorful" phldr="1"/>
      <dgm:spPr/>
      <dgm:t>
        <a:bodyPr/>
        <a:lstStyle/>
        <a:p>
          <a:endParaRPr lang="en-US"/>
        </a:p>
      </dgm:t>
    </dgm:pt>
    <dgm:pt modelId="{6A4C9B1F-0F83-9F41-A594-FB768FD8FEEF}">
      <dgm:prSet custT="1"/>
      <dgm:spPr/>
      <dgm:t>
        <a:bodyPr/>
        <a:lstStyle/>
        <a:p>
          <a:pPr rtl="0"/>
          <a:r>
            <a:rPr lang="en-US" sz="4000" b="1" smtClean="0"/>
            <a:t>1</a:t>
          </a:r>
          <a:endParaRPr lang="en-US" sz="4000" b="1" dirty="0"/>
        </a:p>
      </dgm:t>
    </dgm:pt>
    <dgm:pt modelId="{51EF257D-0631-1942-8EBE-004646D5B32B}" type="parTrans" cxnId="{DB303088-C5CA-7046-AAF7-0D0103775E56}">
      <dgm:prSet/>
      <dgm:spPr/>
      <dgm:t>
        <a:bodyPr/>
        <a:lstStyle/>
        <a:p>
          <a:endParaRPr lang="en-US"/>
        </a:p>
      </dgm:t>
    </dgm:pt>
    <dgm:pt modelId="{170FEA95-BDDE-7A47-9522-27F48857ABD2}" type="sibTrans" cxnId="{DB303088-C5CA-7046-AAF7-0D0103775E56}">
      <dgm:prSet/>
      <dgm:spPr/>
      <dgm:t>
        <a:bodyPr/>
        <a:lstStyle/>
        <a:p>
          <a:endParaRPr lang="en-US"/>
        </a:p>
      </dgm:t>
    </dgm:pt>
    <dgm:pt modelId="{A45B7F8A-9D16-4849-997F-84DAFDCE0FCB}">
      <dgm:prSet/>
      <dgm:spPr/>
      <dgm:t>
        <a:bodyPr/>
        <a:lstStyle/>
        <a:p>
          <a:pPr rtl="0"/>
          <a:endParaRPr lang="en-US" dirty="0"/>
        </a:p>
      </dgm:t>
    </dgm:pt>
    <dgm:pt modelId="{BB0EFA85-B5FE-DA4F-95BE-0471F7E166C9}" type="parTrans" cxnId="{77FD246E-9317-B84E-A499-D30DF75440D7}">
      <dgm:prSet/>
      <dgm:spPr/>
      <dgm:t>
        <a:bodyPr/>
        <a:lstStyle/>
        <a:p>
          <a:endParaRPr lang="en-US"/>
        </a:p>
      </dgm:t>
    </dgm:pt>
    <dgm:pt modelId="{CA153D55-8E3A-E147-8553-2261FB520AE9}" type="sibTrans" cxnId="{77FD246E-9317-B84E-A499-D30DF75440D7}">
      <dgm:prSet/>
      <dgm:spPr/>
      <dgm:t>
        <a:bodyPr/>
        <a:lstStyle/>
        <a:p>
          <a:endParaRPr lang="en-US"/>
        </a:p>
      </dgm:t>
    </dgm:pt>
    <dgm:pt modelId="{75FAEFAA-55F0-3B46-9595-142E276DD8CC}">
      <dgm:prSet/>
      <dgm:spPr/>
      <dgm:t>
        <a:bodyPr/>
        <a:lstStyle/>
        <a:p>
          <a:pPr rtl="0"/>
          <a:endParaRPr lang="en-US" dirty="0"/>
        </a:p>
      </dgm:t>
    </dgm:pt>
    <dgm:pt modelId="{4ACBC2F0-3D2C-4A40-B52D-6E6CFF05E864}" type="parTrans" cxnId="{F008A096-3128-7044-AAF6-980E866BAB32}">
      <dgm:prSet/>
      <dgm:spPr/>
      <dgm:t>
        <a:bodyPr/>
        <a:lstStyle/>
        <a:p>
          <a:endParaRPr lang="en-US"/>
        </a:p>
      </dgm:t>
    </dgm:pt>
    <dgm:pt modelId="{906CBD56-B298-A948-9642-CF63CBBB1347}" type="sibTrans" cxnId="{F008A096-3128-7044-AAF6-980E866BAB32}">
      <dgm:prSet/>
      <dgm:spPr/>
      <dgm:t>
        <a:bodyPr/>
        <a:lstStyle/>
        <a:p>
          <a:endParaRPr lang="en-US"/>
        </a:p>
      </dgm:t>
    </dgm:pt>
    <dgm:pt modelId="{5122AEA8-6382-0E4B-865E-09EF836E4521}">
      <dgm:prSet/>
      <dgm:spPr/>
      <dgm:t>
        <a:bodyPr/>
        <a:lstStyle/>
        <a:p>
          <a:pPr rtl="0"/>
          <a:endParaRPr lang="en-US" dirty="0"/>
        </a:p>
      </dgm:t>
    </dgm:pt>
    <dgm:pt modelId="{B45FDD92-94C9-064D-AA0C-63ACF63A0563}" type="parTrans" cxnId="{CA98EE0E-9CA6-894F-828D-ED3A9AEE9E8F}">
      <dgm:prSet/>
      <dgm:spPr/>
      <dgm:t>
        <a:bodyPr/>
        <a:lstStyle/>
        <a:p>
          <a:endParaRPr lang="en-US"/>
        </a:p>
      </dgm:t>
    </dgm:pt>
    <dgm:pt modelId="{5C175C98-28B9-284D-8E4C-B3C63473EF87}" type="sibTrans" cxnId="{CA98EE0E-9CA6-894F-828D-ED3A9AEE9E8F}">
      <dgm:prSet/>
      <dgm:spPr/>
      <dgm:t>
        <a:bodyPr/>
        <a:lstStyle/>
        <a:p>
          <a:endParaRPr lang="en-US"/>
        </a:p>
      </dgm:t>
    </dgm:pt>
    <dgm:pt modelId="{064EA174-BC3C-7A46-AFF5-4628ED8D1B13}">
      <dgm:prSet/>
      <dgm:spPr/>
      <dgm:t>
        <a:bodyPr/>
        <a:lstStyle/>
        <a:p>
          <a:pPr rtl="0"/>
          <a:endParaRPr lang="en-US"/>
        </a:p>
      </dgm:t>
    </dgm:pt>
    <dgm:pt modelId="{30F7DD70-69AE-0740-8878-09F490B44403}" type="parTrans" cxnId="{D041AD11-1510-ED42-9092-234B3B01BB82}">
      <dgm:prSet/>
      <dgm:spPr/>
      <dgm:t>
        <a:bodyPr/>
        <a:lstStyle/>
        <a:p>
          <a:endParaRPr lang="en-US"/>
        </a:p>
      </dgm:t>
    </dgm:pt>
    <dgm:pt modelId="{B18AD3CC-B728-F148-BA55-2CC11AC266A3}" type="sibTrans" cxnId="{D041AD11-1510-ED42-9092-234B3B01BB82}">
      <dgm:prSet/>
      <dgm:spPr/>
      <dgm:t>
        <a:bodyPr/>
        <a:lstStyle/>
        <a:p>
          <a:endParaRPr lang="en-US"/>
        </a:p>
      </dgm:t>
    </dgm:pt>
    <dgm:pt modelId="{C61BF8A2-772D-6441-9104-DF4A1E82B069}">
      <dgm:prSet custT="1"/>
      <dgm:spPr/>
      <dgm:t>
        <a:bodyPr/>
        <a:lstStyle/>
        <a:p>
          <a:pPr rtl="0"/>
          <a:r>
            <a:rPr lang="en-US" sz="4000" b="1" smtClean="0"/>
            <a:t>2</a:t>
          </a:r>
          <a:endParaRPr lang="en-US" sz="4000" b="1" dirty="0"/>
        </a:p>
      </dgm:t>
    </dgm:pt>
    <dgm:pt modelId="{535F47D6-F616-CE4B-A773-5768DBD27C1B}" type="parTrans" cxnId="{75AD054C-1FC5-E14C-A6D6-C3A214CE219E}">
      <dgm:prSet/>
      <dgm:spPr/>
      <dgm:t>
        <a:bodyPr/>
        <a:lstStyle/>
        <a:p>
          <a:endParaRPr lang="en-US"/>
        </a:p>
      </dgm:t>
    </dgm:pt>
    <dgm:pt modelId="{0F368B13-6FFF-244D-843F-AF497B20A6BF}" type="sibTrans" cxnId="{75AD054C-1FC5-E14C-A6D6-C3A214CE219E}">
      <dgm:prSet/>
      <dgm:spPr/>
      <dgm:t>
        <a:bodyPr/>
        <a:lstStyle/>
        <a:p>
          <a:endParaRPr lang="en-US"/>
        </a:p>
      </dgm:t>
    </dgm:pt>
    <dgm:pt modelId="{1E0009E3-7C76-9643-B060-609C4F6B2C3A}">
      <dgm:prSet custT="1"/>
      <dgm:spPr/>
      <dgm:t>
        <a:bodyPr/>
        <a:lstStyle/>
        <a:p>
          <a:pPr rtl="0"/>
          <a:r>
            <a:rPr lang="en-US" sz="4000" b="1" smtClean="0"/>
            <a:t>3</a:t>
          </a:r>
          <a:endParaRPr lang="en-US" sz="4000" b="1" dirty="0"/>
        </a:p>
      </dgm:t>
    </dgm:pt>
    <dgm:pt modelId="{A8844491-A4E6-7949-BC0F-CD436D14D2D2}" type="parTrans" cxnId="{2582276E-C661-3740-A5E7-FC45B32D1116}">
      <dgm:prSet/>
      <dgm:spPr/>
      <dgm:t>
        <a:bodyPr/>
        <a:lstStyle/>
        <a:p>
          <a:endParaRPr lang="en-US"/>
        </a:p>
      </dgm:t>
    </dgm:pt>
    <dgm:pt modelId="{6DBE336D-E6B2-3D43-8D41-6E9ADE9A8F89}" type="sibTrans" cxnId="{2582276E-C661-3740-A5E7-FC45B32D1116}">
      <dgm:prSet/>
      <dgm:spPr/>
      <dgm:t>
        <a:bodyPr/>
        <a:lstStyle/>
        <a:p>
          <a:endParaRPr lang="en-US"/>
        </a:p>
      </dgm:t>
    </dgm:pt>
    <dgm:pt modelId="{FE26DA0A-AE40-E34F-9EE5-800CB4A61D7E}">
      <dgm:prSet custT="1"/>
      <dgm:spPr/>
      <dgm:t>
        <a:bodyPr/>
        <a:lstStyle/>
        <a:p>
          <a:pPr rtl="0"/>
          <a:r>
            <a:rPr lang="en-US" sz="4000" b="1" smtClean="0"/>
            <a:t>4</a:t>
          </a:r>
          <a:endParaRPr lang="en-US" sz="4000" b="1" dirty="0"/>
        </a:p>
      </dgm:t>
    </dgm:pt>
    <dgm:pt modelId="{D091B28B-ED46-1740-B4A8-34CF4D8A8C53}" type="parTrans" cxnId="{2B158FB2-EBB7-2A48-919A-7C33E9ED0813}">
      <dgm:prSet/>
      <dgm:spPr/>
      <dgm:t>
        <a:bodyPr/>
        <a:lstStyle/>
        <a:p>
          <a:endParaRPr lang="en-US"/>
        </a:p>
      </dgm:t>
    </dgm:pt>
    <dgm:pt modelId="{0D12F91C-50CC-8E44-802A-B7C8F74C54C1}" type="sibTrans" cxnId="{2B158FB2-EBB7-2A48-919A-7C33E9ED0813}">
      <dgm:prSet/>
      <dgm:spPr/>
      <dgm:t>
        <a:bodyPr/>
        <a:lstStyle/>
        <a:p>
          <a:endParaRPr lang="en-US"/>
        </a:p>
      </dgm:t>
    </dgm:pt>
    <dgm:pt modelId="{9E8C535F-560A-C848-9264-59915F157B07}">
      <dgm:prSet custT="1"/>
      <dgm:spPr/>
      <dgm:t>
        <a:bodyPr/>
        <a:lstStyle/>
        <a:p>
          <a:pPr rtl="0"/>
          <a:r>
            <a:rPr lang="en-US" sz="4000" b="1" dirty="0" smtClean="0"/>
            <a:t>5</a:t>
          </a:r>
          <a:endParaRPr lang="en-US" sz="4000" b="1" dirty="0"/>
        </a:p>
      </dgm:t>
    </dgm:pt>
    <dgm:pt modelId="{E7813144-B3CC-3B42-920E-7CDA5788B9C6}" type="parTrans" cxnId="{E9942CED-DAAE-1044-9A79-F8A77832C6A3}">
      <dgm:prSet/>
      <dgm:spPr/>
      <dgm:t>
        <a:bodyPr/>
        <a:lstStyle/>
        <a:p>
          <a:endParaRPr lang="en-US"/>
        </a:p>
      </dgm:t>
    </dgm:pt>
    <dgm:pt modelId="{542F62EB-EF47-AA49-881F-DCF16329DBAE}" type="sibTrans" cxnId="{E9942CED-DAAE-1044-9A79-F8A77832C6A3}">
      <dgm:prSet/>
      <dgm:spPr/>
      <dgm:t>
        <a:bodyPr/>
        <a:lstStyle/>
        <a:p>
          <a:endParaRPr lang="en-US"/>
        </a:p>
      </dgm:t>
    </dgm:pt>
    <dgm:pt modelId="{19AE926C-9123-8647-BECA-762461A50030}">
      <dgm:prSet/>
      <dgm:spPr/>
      <dgm:t>
        <a:bodyPr/>
        <a:lstStyle/>
        <a:p>
          <a:pPr rtl="0"/>
          <a:endParaRPr lang="en-US"/>
        </a:p>
      </dgm:t>
    </dgm:pt>
    <dgm:pt modelId="{0B4B26F4-4B17-1046-90D5-6FE707D10D90}" type="parTrans" cxnId="{CC5353CA-1C46-DE4B-AF96-B7C21C1F35B7}">
      <dgm:prSet/>
      <dgm:spPr/>
      <dgm:t>
        <a:bodyPr/>
        <a:lstStyle/>
        <a:p>
          <a:endParaRPr lang="en-US"/>
        </a:p>
      </dgm:t>
    </dgm:pt>
    <dgm:pt modelId="{233D88EF-14C1-FC4C-9121-2D74BB845B2C}" type="sibTrans" cxnId="{CC5353CA-1C46-DE4B-AF96-B7C21C1F35B7}">
      <dgm:prSet/>
      <dgm:spPr/>
      <dgm:t>
        <a:bodyPr/>
        <a:lstStyle/>
        <a:p>
          <a:endParaRPr lang="en-US"/>
        </a:p>
      </dgm:t>
    </dgm:pt>
    <dgm:pt modelId="{F6846E6D-9B10-B74B-9567-74E1DA672118}" type="pres">
      <dgm:prSet presAssocID="{EFD67535-B6F7-4F41-8F5A-B2A70F1ED1D0}" presName="rootnode" presStyleCnt="0">
        <dgm:presLayoutVars>
          <dgm:chMax/>
          <dgm:chPref/>
          <dgm:dir/>
          <dgm:animLvl val="lvl"/>
        </dgm:presLayoutVars>
      </dgm:prSet>
      <dgm:spPr/>
      <dgm:t>
        <a:bodyPr/>
        <a:lstStyle/>
        <a:p>
          <a:endParaRPr lang="en-US"/>
        </a:p>
      </dgm:t>
    </dgm:pt>
    <dgm:pt modelId="{86BA2F20-BDAB-614A-80C2-899603258401}" type="pres">
      <dgm:prSet presAssocID="{6A4C9B1F-0F83-9F41-A594-FB768FD8FEEF}" presName="composite" presStyleCnt="0"/>
      <dgm:spPr/>
    </dgm:pt>
    <dgm:pt modelId="{DE0775AF-EE45-C140-8EBC-9ADF28480E45}" type="pres">
      <dgm:prSet presAssocID="{6A4C9B1F-0F83-9F41-A594-FB768FD8FEEF}" presName="LShape" presStyleLbl="alignNode1" presStyleIdx="0" presStyleCnt="19"/>
      <dgm:spPr/>
    </dgm:pt>
    <dgm:pt modelId="{7D0DAEE6-A172-2B42-93D6-DFA23BCE88E1}" type="pres">
      <dgm:prSet presAssocID="{6A4C9B1F-0F83-9F41-A594-FB768FD8FEEF}" presName="ParentText" presStyleLbl="revTx" presStyleIdx="0" presStyleCnt="10" custScaleY="120620">
        <dgm:presLayoutVars>
          <dgm:chMax val="0"/>
          <dgm:chPref val="0"/>
          <dgm:bulletEnabled val="1"/>
        </dgm:presLayoutVars>
      </dgm:prSet>
      <dgm:spPr/>
      <dgm:t>
        <a:bodyPr/>
        <a:lstStyle/>
        <a:p>
          <a:endParaRPr lang="en-US"/>
        </a:p>
      </dgm:t>
    </dgm:pt>
    <dgm:pt modelId="{C87D8378-7D67-9D45-8438-ED18308A42C1}" type="pres">
      <dgm:prSet presAssocID="{6A4C9B1F-0F83-9F41-A594-FB768FD8FEEF}" presName="Triangle" presStyleLbl="alignNode1" presStyleIdx="1" presStyleCnt="19"/>
      <dgm:spPr/>
    </dgm:pt>
    <dgm:pt modelId="{2C0E9BDC-7A48-8C41-A16B-AF1D77612F16}" type="pres">
      <dgm:prSet presAssocID="{170FEA95-BDDE-7A47-9522-27F48857ABD2}" presName="sibTrans" presStyleCnt="0"/>
      <dgm:spPr/>
    </dgm:pt>
    <dgm:pt modelId="{A96FB1E0-5027-D948-8ECA-04759BB43D66}" type="pres">
      <dgm:prSet presAssocID="{170FEA95-BDDE-7A47-9522-27F48857ABD2}" presName="space" presStyleCnt="0"/>
      <dgm:spPr/>
    </dgm:pt>
    <dgm:pt modelId="{73ECA75F-3BAF-A340-85CF-B4680278653D}" type="pres">
      <dgm:prSet presAssocID="{C61BF8A2-772D-6441-9104-DF4A1E82B069}" presName="composite" presStyleCnt="0"/>
      <dgm:spPr/>
    </dgm:pt>
    <dgm:pt modelId="{C3449DE4-048E-AC4F-8B89-00C2DEDF7885}" type="pres">
      <dgm:prSet presAssocID="{C61BF8A2-772D-6441-9104-DF4A1E82B069}" presName="LShape" presStyleLbl="alignNode1" presStyleIdx="2" presStyleCnt="19"/>
      <dgm:spPr/>
    </dgm:pt>
    <dgm:pt modelId="{1C9DAE62-F9E4-DC4A-B2FA-769E64F1CD91}" type="pres">
      <dgm:prSet presAssocID="{C61BF8A2-772D-6441-9104-DF4A1E82B069}" presName="ParentText" presStyleLbl="revTx" presStyleIdx="1" presStyleCnt="10">
        <dgm:presLayoutVars>
          <dgm:chMax val="0"/>
          <dgm:chPref val="0"/>
          <dgm:bulletEnabled val="1"/>
        </dgm:presLayoutVars>
      </dgm:prSet>
      <dgm:spPr/>
      <dgm:t>
        <a:bodyPr/>
        <a:lstStyle/>
        <a:p>
          <a:endParaRPr lang="en-US"/>
        </a:p>
      </dgm:t>
    </dgm:pt>
    <dgm:pt modelId="{3A04C842-489F-6C45-9211-A932263AEB77}" type="pres">
      <dgm:prSet presAssocID="{C61BF8A2-772D-6441-9104-DF4A1E82B069}" presName="Triangle" presStyleLbl="alignNode1" presStyleIdx="3" presStyleCnt="19"/>
      <dgm:spPr/>
    </dgm:pt>
    <dgm:pt modelId="{29992F8C-AD3A-2144-B56C-657BDAF9C8D8}" type="pres">
      <dgm:prSet presAssocID="{0F368B13-6FFF-244D-843F-AF497B20A6BF}" presName="sibTrans" presStyleCnt="0"/>
      <dgm:spPr/>
    </dgm:pt>
    <dgm:pt modelId="{93033B9A-0597-F247-8F18-02ABE5C497E8}" type="pres">
      <dgm:prSet presAssocID="{0F368B13-6FFF-244D-843F-AF497B20A6BF}" presName="space" presStyleCnt="0"/>
      <dgm:spPr/>
    </dgm:pt>
    <dgm:pt modelId="{B162EA0E-5332-3345-8706-75A91B6C390E}" type="pres">
      <dgm:prSet presAssocID="{1E0009E3-7C76-9643-B060-609C4F6B2C3A}" presName="composite" presStyleCnt="0"/>
      <dgm:spPr/>
    </dgm:pt>
    <dgm:pt modelId="{2FC93A55-0737-F645-A90D-2C876D350C57}" type="pres">
      <dgm:prSet presAssocID="{1E0009E3-7C76-9643-B060-609C4F6B2C3A}" presName="LShape" presStyleLbl="alignNode1" presStyleIdx="4" presStyleCnt="19"/>
      <dgm:spPr/>
    </dgm:pt>
    <dgm:pt modelId="{C7DA44A5-2694-164E-AACB-932D57E41902}" type="pres">
      <dgm:prSet presAssocID="{1E0009E3-7C76-9643-B060-609C4F6B2C3A}" presName="ParentText" presStyleLbl="revTx" presStyleIdx="2" presStyleCnt="10">
        <dgm:presLayoutVars>
          <dgm:chMax val="0"/>
          <dgm:chPref val="0"/>
          <dgm:bulletEnabled val="1"/>
        </dgm:presLayoutVars>
      </dgm:prSet>
      <dgm:spPr/>
      <dgm:t>
        <a:bodyPr/>
        <a:lstStyle/>
        <a:p>
          <a:endParaRPr lang="en-US"/>
        </a:p>
      </dgm:t>
    </dgm:pt>
    <dgm:pt modelId="{B6EC1C9A-33DA-824E-9E5B-086E53A17F52}" type="pres">
      <dgm:prSet presAssocID="{1E0009E3-7C76-9643-B060-609C4F6B2C3A}" presName="Triangle" presStyleLbl="alignNode1" presStyleIdx="5" presStyleCnt="19"/>
      <dgm:spPr/>
    </dgm:pt>
    <dgm:pt modelId="{D7E8E31C-F2CC-9046-B769-8F1B26E2C63A}" type="pres">
      <dgm:prSet presAssocID="{6DBE336D-E6B2-3D43-8D41-6E9ADE9A8F89}" presName="sibTrans" presStyleCnt="0"/>
      <dgm:spPr/>
    </dgm:pt>
    <dgm:pt modelId="{1CD7684F-D551-D544-9134-038BBB697BDB}" type="pres">
      <dgm:prSet presAssocID="{6DBE336D-E6B2-3D43-8D41-6E9ADE9A8F89}" presName="space" presStyleCnt="0"/>
      <dgm:spPr/>
    </dgm:pt>
    <dgm:pt modelId="{E688AE2C-FCD0-F348-AD03-B1A638ECA073}" type="pres">
      <dgm:prSet presAssocID="{FE26DA0A-AE40-E34F-9EE5-800CB4A61D7E}" presName="composite" presStyleCnt="0"/>
      <dgm:spPr/>
    </dgm:pt>
    <dgm:pt modelId="{47D85280-E660-154F-9E0E-3BB762FCA918}" type="pres">
      <dgm:prSet presAssocID="{FE26DA0A-AE40-E34F-9EE5-800CB4A61D7E}" presName="LShape" presStyleLbl="alignNode1" presStyleIdx="6" presStyleCnt="19"/>
      <dgm:spPr/>
    </dgm:pt>
    <dgm:pt modelId="{CACFBA27-EE84-9841-877C-49F4DAADD26A}" type="pres">
      <dgm:prSet presAssocID="{FE26DA0A-AE40-E34F-9EE5-800CB4A61D7E}" presName="ParentText" presStyleLbl="revTx" presStyleIdx="3" presStyleCnt="10">
        <dgm:presLayoutVars>
          <dgm:chMax val="0"/>
          <dgm:chPref val="0"/>
          <dgm:bulletEnabled val="1"/>
        </dgm:presLayoutVars>
      </dgm:prSet>
      <dgm:spPr/>
      <dgm:t>
        <a:bodyPr/>
        <a:lstStyle/>
        <a:p>
          <a:endParaRPr lang="en-US"/>
        </a:p>
      </dgm:t>
    </dgm:pt>
    <dgm:pt modelId="{C802A39F-467D-FF42-A04B-9E968D70D21E}" type="pres">
      <dgm:prSet presAssocID="{FE26DA0A-AE40-E34F-9EE5-800CB4A61D7E}" presName="Triangle" presStyleLbl="alignNode1" presStyleIdx="7" presStyleCnt="19"/>
      <dgm:spPr/>
    </dgm:pt>
    <dgm:pt modelId="{EA443411-7C3A-1840-9B73-9B75F4C39041}" type="pres">
      <dgm:prSet presAssocID="{0D12F91C-50CC-8E44-802A-B7C8F74C54C1}" presName="sibTrans" presStyleCnt="0"/>
      <dgm:spPr/>
    </dgm:pt>
    <dgm:pt modelId="{7C8F8D61-7DDA-6643-8B88-A7FA7CC70F80}" type="pres">
      <dgm:prSet presAssocID="{0D12F91C-50CC-8E44-802A-B7C8F74C54C1}" presName="space" presStyleCnt="0"/>
      <dgm:spPr/>
    </dgm:pt>
    <dgm:pt modelId="{FF8A622C-2FA3-AB46-B788-A9428DD218E5}" type="pres">
      <dgm:prSet presAssocID="{9E8C535F-560A-C848-9264-59915F157B07}" presName="composite" presStyleCnt="0"/>
      <dgm:spPr/>
    </dgm:pt>
    <dgm:pt modelId="{FD937F13-C8AA-9445-9E9A-EBBF6301D938}" type="pres">
      <dgm:prSet presAssocID="{9E8C535F-560A-C848-9264-59915F157B07}" presName="LShape" presStyleLbl="alignNode1" presStyleIdx="8" presStyleCnt="19"/>
      <dgm:spPr/>
    </dgm:pt>
    <dgm:pt modelId="{85F84598-BF38-934D-9657-D94533F434B3}" type="pres">
      <dgm:prSet presAssocID="{9E8C535F-560A-C848-9264-59915F157B07}" presName="ParentText" presStyleLbl="revTx" presStyleIdx="4" presStyleCnt="10">
        <dgm:presLayoutVars>
          <dgm:chMax val="0"/>
          <dgm:chPref val="0"/>
          <dgm:bulletEnabled val="1"/>
        </dgm:presLayoutVars>
      </dgm:prSet>
      <dgm:spPr/>
      <dgm:t>
        <a:bodyPr/>
        <a:lstStyle/>
        <a:p>
          <a:endParaRPr lang="en-US"/>
        </a:p>
      </dgm:t>
    </dgm:pt>
    <dgm:pt modelId="{9519C2D1-41A5-A942-85F7-4B3E3AB783B3}" type="pres">
      <dgm:prSet presAssocID="{9E8C535F-560A-C848-9264-59915F157B07}" presName="Triangle" presStyleLbl="alignNode1" presStyleIdx="9" presStyleCnt="19"/>
      <dgm:spPr/>
    </dgm:pt>
    <dgm:pt modelId="{45F98FEE-CC79-D448-8DB0-98C5A1582CC3}" type="pres">
      <dgm:prSet presAssocID="{542F62EB-EF47-AA49-881F-DCF16329DBAE}" presName="sibTrans" presStyleCnt="0"/>
      <dgm:spPr/>
    </dgm:pt>
    <dgm:pt modelId="{FA6D2937-D0ED-3B40-930E-08DBB50D01B2}" type="pres">
      <dgm:prSet presAssocID="{542F62EB-EF47-AA49-881F-DCF16329DBAE}" presName="space" presStyleCnt="0"/>
      <dgm:spPr/>
    </dgm:pt>
    <dgm:pt modelId="{DCCEBD07-4CBD-EE48-95E9-C45C75C85583}" type="pres">
      <dgm:prSet presAssocID="{19AE926C-9123-8647-BECA-762461A50030}" presName="composite" presStyleCnt="0"/>
      <dgm:spPr/>
    </dgm:pt>
    <dgm:pt modelId="{8F144937-3ADD-5245-8418-DE81B2D5EFF9}" type="pres">
      <dgm:prSet presAssocID="{19AE926C-9123-8647-BECA-762461A50030}" presName="LShape" presStyleLbl="alignNode1" presStyleIdx="10" presStyleCnt="19"/>
      <dgm:spPr/>
    </dgm:pt>
    <dgm:pt modelId="{8E198D7C-F4ED-A143-94EC-D3DE13D28C5B}" type="pres">
      <dgm:prSet presAssocID="{19AE926C-9123-8647-BECA-762461A50030}" presName="ParentText" presStyleLbl="revTx" presStyleIdx="5" presStyleCnt="10">
        <dgm:presLayoutVars>
          <dgm:chMax val="0"/>
          <dgm:chPref val="0"/>
          <dgm:bulletEnabled val="1"/>
        </dgm:presLayoutVars>
      </dgm:prSet>
      <dgm:spPr/>
      <dgm:t>
        <a:bodyPr/>
        <a:lstStyle/>
        <a:p>
          <a:endParaRPr lang="en-US"/>
        </a:p>
      </dgm:t>
    </dgm:pt>
    <dgm:pt modelId="{E9597C69-4FC9-9848-8C54-ED49B6208E9E}" type="pres">
      <dgm:prSet presAssocID="{19AE926C-9123-8647-BECA-762461A50030}" presName="Triangle" presStyleLbl="alignNode1" presStyleIdx="11" presStyleCnt="19"/>
      <dgm:spPr/>
    </dgm:pt>
    <dgm:pt modelId="{F315959F-87F9-114C-9A6C-8738FF117273}" type="pres">
      <dgm:prSet presAssocID="{233D88EF-14C1-FC4C-9121-2D74BB845B2C}" presName="sibTrans" presStyleCnt="0"/>
      <dgm:spPr/>
    </dgm:pt>
    <dgm:pt modelId="{4DCA2C6C-5D21-654C-A16B-905698FE3178}" type="pres">
      <dgm:prSet presAssocID="{233D88EF-14C1-FC4C-9121-2D74BB845B2C}" presName="space" presStyleCnt="0"/>
      <dgm:spPr/>
    </dgm:pt>
    <dgm:pt modelId="{5301EFF0-30B5-3243-9462-4E61B9243693}" type="pres">
      <dgm:prSet presAssocID="{75FAEFAA-55F0-3B46-9595-142E276DD8CC}" presName="composite" presStyleCnt="0"/>
      <dgm:spPr/>
    </dgm:pt>
    <dgm:pt modelId="{8E513B00-FDF4-434F-A386-3B7AB5EA5BA1}" type="pres">
      <dgm:prSet presAssocID="{75FAEFAA-55F0-3B46-9595-142E276DD8CC}" presName="LShape" presStyleLbl="alignNode1" presStyleIdx="12" presStyleCnt="19"/>
      <dgm:spPr/>
    </dgm:pt>
    <dgm:pt modelId="{8A90CEE4-DFAB-AB47-86B4-556EE7D256D8}" type="pres">
      <dgm:prSet presAssocID="{75FAEFAA-55F0-3B46-9595-142E276DD8CC}" presName="ParentText" presStyleLbl="revTx" presStyleIdx="6" presStyleCnt="10">
        <dgm:presLayoutVars>
          <dgm:chMax val="0"/>
          <dgm:chPref val="0"/>
          <dgm:bulletEnabled val="1"/>
        </dgm:presLayoutVars>
      </dgm:prSet>
      <dgm:spPr/>
      <dgm:t>
        <a:bodyPr/>
        <a:lstStyle/>
        <a:p>
          <a:endParaRPr lang="en-US"/>
        </a:p>
      </dgm:t>
    </dgm:pt>
    <dgm:pt modelId="{B43963EF-FF0F-1942-AC74-D7F5C239E109}" type="pres">
      <dgm:prSet presAssocID="{75FAEFAA-55F0-3B46-9595-142E276DD8CC}" presName="Triangle" presStyleLbl="alignNode1" presStyleIdx="13" presStyleCnt="19"/>
      <dgm:spPr/>
    </dgm:pt>
    <dgm:pt modelId="{31BCD3AF-5243-E045-BF48-F8800981818F}" type="pres">
      <dgm:prSet presAssocID="{906CBD56-B298-A948-9642-CF63CBBB1347}" presName="sibTrans" presStyleCnt="0"/>
      <dgm:spPr/>
    </dgm:pt>
    <dgm:pt modelId="{EAA4D4CA-9650-1D45-B25B-3E92109BCBD1}" type="pres">
      <dgm:prSet presAssocID="{906CBD56-B298-A948-9642-CF63CBBB1347}" presName="space" presStyleCnt="0"/>
      <dgm:spPr/>
    </dgm:pt>
    <dgm:pt modelId="{8CEE3811-5A71-2642-92FE-39448E55E49F}" type="pres">
      <dgm:prSet presAssocID="{5122AEA8-6382-0E4B-865E-09EF836E4521}" presName="composite" presStyleCnt="0"/>
      <dgm:spPr/>
    </dgm:pt>
    <dgm:pt modelId="{B46EE6BF-185E-1C4A-A9DE-0918E202BC5D}" type="pres">
      <dgm:prSet presAssocID="{5122AEA8-6382-0E4B-865E-09EF836E4521}" presName="LShape" presStyleLbl="alignNode1" presStyleIdx="14" presStyleCnt="19"/>
      <dgm:spPr/>
    </dgm:pt>
    <dgm:pt modelId="{9B05F647-802D-BD41-A338-C04BF3F8E191}" type="pres">
      <dgm:prSet presAssocID="{5122AEA8-6382-0E4B-865E-09EF836E4521}" presName="ParentText" presStyleLbl="revTx" presStyleIdx="7" presStyleCnt="10">
        <dgm:presLayoutVars>
          <dgm:chMax val="0"/>
          <dgm:chPref val="0"/>
          <dgm:bulletEnabled val="1"/>
        </dgm:presLayoutVars>
      </dgm:prSet>
      <dgm:spPr/>
      <dgm:t>
        <a:bodyPr/>
        <a:lstStyle/>
        <a:p>
          <a:endParaRPr lang="en-US"/>
        </a:p>
      </dgm:t>
    </dgm:pt>
    <dgm:pt modelId="{51948345-282F-3842-A74A-F4591BB8039B}" type="pres">
      <dgm:prSet presAssocID="{5122AEA8-6382-0E4B-865E-09EF836E4521}" presName="Triangle" presStyleLbl="alignNode1" presStyleIdx="15" presStyleCnt="19"/>
      <dgm:spPr/>
    </dgm:pt>
    <dgm:pt modelId="{6434CC5D-2905-8E44-9AC1-78F239902218}" type="pres">
      <dgm:prSet presAssocID="{5C175C98-28B9-284D-8E4C-B3C63473EF87}" presName="sibTrans" presStyleCnt="0"/>
      <dgm:spPr/>
    </dgm:pt>
    <dgm:pt modelId="{DCA4B512-7CA3-8448-A2AF-F94E46CE350D}" type="pres">
      <dgm:prSet presAssocID="{5C175C98-28B9-284D-8E4C-B3C63473EF87}" presName="space" presStyleCnt="0"/>
      <dgm:spPr/>
    </dgm:pt>
    <dgm:pt modelId="{8AF0C7AD-26C1-C149-BA01-37C260FA65AA}" type="pres">
      <dgm:prSet presAssocID="{064EA174-BC3C-7A46-AFF5-4628ED8D1B13}" presName="composite" presStyleCnt="0"/>
      <dgm:spPr/>
    </dgm:pt>
    <dgm:pt modelId="{937624DE-CF0D-E147-9447-EF39E295D7AD}" type="pres">
      <dgm:prSet presAssocID="{064EA174-BC3C-7A46-AFF5-4628ED8D1B13}" presName="LShape" presStyleLbl="alignNode1" presStyleIdx="16" presStyleCnt="19"/>
      <dgm:spPr/>
    </dgm:pt>
    <dgm:pt modelId="{7F066166-82BA-624E-8D3C-FABD64D02631}" type="pres">
      <dgm:prSet presAssocID="{064EA174-BC3C-7A46-AFF5-4628ED8D1B13}" presName="ParentText" presStyleLbl="revTx" presStyleIdx="8" presStyleCnt="10">
        <dgm:presLayoutVars>
          <dgm:chMax val="0"/>
          <dgm:chPref val="0"/>
          <dgm:bulletEnabled val="1"/>
        </dgm:presLayoutVars>
      </dgm:prSet>
      <dgm:spPr/>
      <dgm:t>
        <a:bodyPr/>
        <a:lstStyle/>
        <a:p>
          <a:endParaRPr lang="en-US"/>
        </a:p>
      </dgm:t>
    </dgm:pt>
    <dgm:pt modelId="{C5E38F4C-8A4F-644E-AD8A-2101E9C1C3DC}" type="pres">
      <dgm:prSet presAssocID="{064EA174-BC3C-7A46-AFF5-4628ED8D1B13}" presName="Triangle" presStyleLbl="alignNode1" presStyleIdx="17" presStyleCnt="19"/>
      <dgm:spPr/>
    </dgm:pt>
    <dgm:pt modelId="{48298F44-65E2-0440-AB79-69A439E05142}" type="pres">
      <dgm:prSet presAssocID="{B18AD3CC-B728-F148-BA55-2CC11AC266A3}" presName="sibTrans" presStyleCnt="0"/>
      <dgm:spPr/>
    </dgm:pt>
    <dgm:pt modelId="{0D8DACF5-2F08-C74E-9E70-C87478DBFA3C}" type="pres">
      <dgm:prSet presAssocID="{B18AD3CC-B728-F148-BA55-2CC11AC266A3}" presName="space" presStyleCnt="0"/>
      <dgm:spPr/>
    </dgm:pt>
    <dgm:pt modelId="{D0FA4032-FD82-3D41-938C-4CA15B24C5B6}" type="pres">
      <dgm:prSet presAssocID="{A45B7F8A-9D16-4849-997F-84DAFDCE0FCB}" presName="composite" presStyleCnt="0"/>
      <dgm:spPr/>
    </dgm:pt>
    <dgm:pt modelId="{4DF4EA06-5DDB-0B4B-90D9-6044F02BAB42}" type="pres">
      <dgm:prSet presAssocID="{A45B7F8A-9D16-4849-997F-84DAFDCE0FCB}" presName="LShape" presStyleLbl="alignNode1" presStyleIdx="18" presStyleCnt="19"/>
      <dgm:spPr/>
    </dgm:pt>
    <dgm:pt modelId="{B02BF9C9-3757-B441-945B-C0812FD7E77A}" type="pres">
      <dgm:prSet presAssocID="{A45B7F8A-9D16-4849-997F-84DAFDCE0FCB}" presName="ParentText" presStyleLbl="revTx" presStyleIdx="9" presStyleCnt="10">
        <dgm:presLayoutVars>
          <dgm:chMax val="0"/>
          <dgm:chPref val="0"/>
          <dgm:bulletEnabled val="1"/>
        </dgm:presLayoutVars>
      </dgm:prSet>
      <dgm:spPr/>
      <dgm:t>
        <a:bodyPr/>
        <a:lstStyle/>
        <a:p>
          <a:endParaRPr lang="en-US"/>
        </a:p>
      </dgm:t>
    </dgm:pt>
  </dgm:ptLst>
  <dgm:cxnLst>
    <dgm:cxn modelId="{69917CC3-C8A9-9644-A467-59ABD4EF9B0E}" type="presOf" srcId="{1E0009E3-7C76-9643-B060-609C4F6B2C3A}" destId="{C7DA44A5-2694-164E-AACB-932D57E41902}" srcOrd="0" destOrd="0" presId="urn:microsoft.com/office/officeart/2009/3/layout/StepUpProcess"/>
    <dgm:cxn modelId="{6A862850-CED8-964C-98E1-83048FA6D199}" type="presOf" srcId="{9E8C535F-560A-C848-9264-59915F157B07}" destId="{85F84598-BF38-934D-9657-D94533F434B3}" srcOrd="0" destOrd="0" presId="urn:microsoft.com/office/officeart/2009/3/layout/StepUpProcess"/>
    <dgm:cxn modelId="{2B859C02-5B5D-0143-BC0B-5EA53EA721E6}" type="presOf" srcId="{6A4C9B1F-0F83-9F41-A594-FB768FD8FEEF}" destId="{7D0DAEE6-A172-2B42-93D6-DFA23BCE88E1}" srcOrd="0" destOrd="0" presId="urn:microsoft.com/office/officeart/2009/3/layout/StepUpProcess"/>
    <dgm:cxn modelId="{43EE8FBE-74AF-3C47-BDEE-715D70554BB8}" type="presOf" srcId="{EFD67535-B6F7-4F41-8F5A-B2A70F1ED1D0}" destId="{F6846E6D-9B10-B74B-9567-74E1DA672118}" srcOrd="0" destOrd="0" presId="urn:microsoft.com/office/officeart/2009/3/layout/StepUpProcess"/>
    <dgm:cxn modelId="{CFB2D3F7-AA7A-344F-A35F-90920845F4D5}" type="presOf" srcId="{C61BF8A2-772D-6441-9104-DF4A1E82B069}" destId="{1C9DAE62-F9E4-DC4A-B2FA-769E64F1CD91}" srcOrd="0" destOrd="0" presId="urn:microsoft.com/office/officeart/2009/3/layout/StepUpProcess"/>
    <dgm:cxn modelId="{BA510118-E67A-FF4E-99F2-703BB91EEA3A}" type="presOf" srcId="{A45B7F8A-9D16-4849-997F-84DAFDCE0FCB}" destId="{B02BF9C9-3757-B441-945B-C0812FD7E77A}" srcOrd="0" destOrd="0" presId="urn:microsoft.com/office/officeart/2009/3/layout/StepUpProcess"/>
    <dgm:cxn modelId="{E9942CED-DAAE-1044-9A79-F8A77832C6A3}" srcId="{EFD67535-B6F7-4F41-8F5A-B2A70F1ED1D0}" destId="{9E8C535F-560A-C848-9264-59915F157B07}" srcOrd="4" destOrd="0" parTransId="{E7813144-B3CC-3B42-920E-7CDA5788B9C6}" sibTransId="{542F62EB-EF47-AA49-881F-DCF16329DBAE}"/>
    <dgm:cxn modelId="{2B158FB2-EBB7-2A48-919A-7C33E9ED0813}" srcId="{EFD67535-B6F7-4F41-8F5A-B2A70F1ED1D0}" destId="{FE26DA0A-AE40-E34F-9EE5-800CB4A61D7E}" srcOrd="3" destOrd="0" parTransId="{D091B28B-ED46-1740-B4A8-34CF4D8A8C53}" sibTransId="{0D12F91C-50CC-8E44-802A-B7C8F74C54C1}"/>
    <dgm:cxn modelId="{D25F956F-5D21-A748-B89B-5397430FA89C}" type="presOf" srcId="{5122AEA8-6382-0E4B-865E-09EF836E4521}" destId="{9B05F647-802D-BD41-A338-C04BF3F8E191}" srcOrd="0" destOrd="0" presId="urn:microsoft.com/office/officeart/2009/3/layout/StepUpProcess"/>
    <dgm:cxn modelId="{77FD246E-9317-B84E-A499-D30DF75440D7}" srcId="{EFD67535-B6F7-4F41-8F5A-B2A70F1ED1D0}" destId="{A45B7F8A-9D16-4849-997F-84DAFDCE0FCB}" srcOrd="9" destOrd="0" parTransId="{BB0EFA85-B5FE-DA4F-95BE-0471F7E166C9}" sibTransId="{CA153D55-8E3A-E147-8553-2261FB520AE9}"/>
    <dgm:cxn modelId="{39EEA925-130B-8F43-AA60-3C58ED8106A9}" type="presOf" srcId="{FE26DA0A-AE40-E34F-9EE5-800CB4A61D7E}" destId="{CACFBA27-EE84-9841-877C-49F4DAADD26A}" srcOrd="0" destOrd="0" presId="urn:microsoft.com/office/officeart/2009/3/layout/StepUpProcess"/>
    <dgm:cxn modelId="{CC5353CA-1C46-DE4B-AF96-B7C21C1F35B7}" srcId="{EFD67535-B6F7-4F41-8F5A-B2A70F1ED1D0}" destId="{19AE926C-9123-8647-BECA-762461A50030}" srcOrd="5" destOrd="0" parTransId="{0B4B26F4-4B17-1046-90D5-6FE707D10D90}" sibTransId="{233D88EF-14C1-FC4C-9121-2D74BB845B2C}"/>
    <dgm:cxn modelId="{82E054EB-7AF6-154D-BF35-1C5C80410F35}" type="presOf" srcId="{064EA174-BC3C-7A46-AFF5-4628ED8D1B13}" destId="{7F066166-82BA-624E-8D3C-FABD64D02631}" srcOrd="0" destOrd="0" presId="urn:microsoft.com/office/officeart/2009/3/layout/StepUpProcess"/>
    <dgm:cxn modelId="{CA98EE0E-9CA6-894F-828D-ED3A9AEE9E8F}" srcId="{EFD67535-B6F7-4F41-8F5A-B2A70F1ED1D0}" destId="{5122AEA8-6382-0E4B-865E-09EF836E4521}" srcOrd="7" destOrd="0" parTransId="{B45FDD92-94C9-064D-AA0C-63ACF63A0563}" sibTransId="{5C175C98-28B9-284D-8E4C-B3C63473EF87}"/>
    <dgm:cxn modelId="{2582276E-C661-3740-A5E7-FC45B32D1116}" srcId="{EFD67535-B6F7-4F41-8F5A-B2A70F1ED1D0}" destId="{1E0009E3-7C76-9643-B060-609C4F6B2C3A}" srcOrd="2" destOrd="0" parTransId="{A8844491-A4E6-7949-BC0F-CD436D14D2D2}" sibTransId="{6DBE336D-E6B2-3D43-8D41-6E9ADE9A8F89}"/>
    <dgm:cxn modelId="{75AD054C-1FC5-E14C-A6D6-C3A214CE219E}" srcId="{EFD67535-B6F7-4F41-8F5A-B2A70F1ED1D0}" destId="{C61BF8A2-772D-6441-9104-DF4A1E82B069}" srcOrd="1" destOrd="0" parTransId="{535F47D6-F616-CE4B-A773-5768DBD27C1B}" sibTransId="{0F368B13-6FFF-244D-843F-AF497B20A6BF}"/>
    <dgm:cxn modelId="{F008A096-3128-7044-AAF6-980E866BAB32}" srcId="{EFD67535-B6F7-4F41-8F5A-B2A70F1ED1D0}" destId="{75FAEFAA-55F0-3B46-9595-142E276DD8CC}" srcOrd="6" destOrd="0" parTransId="{4ACBC2F0-3D2C-4A40-B52D-6E6CFF05E864}" sibTransId="{906CBD56-B298-A948-9642-CF63CBBB1347}"/>
    <dgm:cxn modelId="{2C1E4FA8-79EF-B849-8DF0-FD0775158911}" type="presOf" srcId="{75FAEFAA-55F0-3B46-9595-142E276DD8CC}" destId="{8A90CEE4-DFAB-AB47-86B4-556EE7D256D8}" srcOrd="0" destOrd="0" presId="urn:microsoft.com/office/officeart/2009/3/layout/StepUpProcess"/>
    <dgm:cxn modelId="{DB303088-C5CA-7046-AAF7-0D0103775E56}" srcId="{EFD67535-B6F7-4F41-8F5A-B2A70F1ED1D0}" destId="{6A4C9B1F-0F83-9F41-A594-FB768FD8FEEF}" srcOrd="0" destOrd="0" parTransId="{51EF257D-0631-1942-8EBE-004646D5B32B}" sibTransId="{170FEA95-BDDE-7A47-9522-27F48857ABD2}"/>
    <dgm:cxn modelId="{A9C467D7-3B40-D04B-9746-534EA3C87745}" type="presOf" srcId="{19AE926C-9123-8647-BECA-762461A50030}" destId="{8E198D7C-F4ED-A143-94EC-D3DE13D28C5B}" srcOrd="0" destOrd="0" presId="urn:microsoft.com/office/officeart/2009/3/layout/StepUpProcess"/>
    <dgm:cxn modelId="{D041AD11-1510-ED42-9092-234B3B01BB82}" srcId="{EFD67535-B6F7-4F41-8F5A-B2A70F1ED1D0}" destId="{064EA174-BC3C-7A46-AFF5-4628ED8D1B13}" srcOrd="8" destOrd="0" parTransId="{30F7DD70-69AE-0740-8878-09F490B44403}" sibTransId="{B18AD3CC-B728-F148-BA55-2CC11AC266A3}"/>
    <dgm:cxn modelId="{737E9577-65C4-DA4B-AC43-C7DCEFB980E8}" type="presParOf" srcId="{F6846E6D-9B10-B74B-9567-74E1DA672118}" destId="{86BA2F20-BDAB-614A-80C2-899603258401}" srcOrd="0" destOrd="0" presId="urn:microsoft.com/office/officeart/2009/3/layout/StepUpProcess"/>
    <dgm:cxn modelId="{76B296AC-10C2-8B43-BCBD-9F3E94140C6E}" type="presParOf" srcId="{86BA2F20-BDAB-614A-80C2-899603258401}" destId="{DE0775AF-EE45-C140-8EBC-9ADF28480E45}" srcOrd="0" destOrd="0" presId="urn:microsoft.com/office/officeart/2009/3/layout/StepUpProcess"/>
    <dgm:cxn modelId="{243F6FA3-0B93-8F4E-A7E9-C5CEFAAC6EEE}" type="presParOf" srcId="{86BA2F20-BDAB-614A-80C2-899603258401}" destId="{7D0DAEE6-A172-2B42-93D6-DFA23BCE88E1}" srcOrd="1" destOrd="0" presId="urn:microsoft.com/office/officeart/2009/3/layout/StepUpProcess"/>
    <dgm:cxn modelId="{E42FC4A1-421C-4646-AE43-1FE28742483B}" type="presParOf" srcId="{86BA2F20-BDAB-614A-80C2-899603258401}" destId="{C87D8378-7D67-9D45-8438-ED18308A42C1}" srcOrd="2" destOrd="0" presId="urn:microsoft.com/office/officeart/2009/3/layout/StepUpProcess"/>
    <dgm:cxn modelId="{99983D3E-99DE-ED48-8B80-ECEAF0EE104D}" type="presParOf" srcId="{F6846E6D-9B10-B74B-9567-74E1DA672118}" destId="{2C0E9BDC-7A48-8C41-A16B-AF1D77612F16}" srcOrd="1" destOrd="0" presId="urn:microsoft.com/office/officeart/2009/3/layout/StepUpProcess"/>
    <dgm:cxn modelId="{8EEBC037-D0A7-2A48-8FBC-24EED2E688B8}" type="presParOf" srcId="{2C0E9BDC-7A48-8C41-A16B-AF1D77612F16}" destId="{A96FB1E0-5027-D948-8ECA-04759BB43D66}" srcOrd="0" destOrd="0" presId="urn:microsoft.com/office/officeart/2009/3/layout/StepUpProcess"/>
    <dgm:cxn modelId="{84AC4620-8C87-824C-8FF8-DC72033E2EF4}" type="presParOf" srcId="{F6846E6D-9B10-B74B-9567-74E1DA672118}" destId="{73ECA75F-3BAF-A340-85CF-B4680278653D}" srcOrd="2" destOrd="0" presId="urn:microsoft.com/office/officeart/2009/3/layout/StepUpProcess"/>
    <dgm:cxn modelId="{621229B6-B6D1-D841-BCB2-FFDF9AB9DE74}" type="presParOf" srcId="{73ECA75F-3BAF-A340-85CF-B4680278653D}" destId="{C3449DE4-048E-AC4F-8B89-00C2DEDF7885}" srcOrd="0" destOrd="0" presId="urn:microsoft.com/office/officeart/2009/3/layout/StepUpProcess"/>
    <dgm:cxn modelId="{0C2FB0E4-E1C6-8D41-930D-2B02D1878D30}" type="presParOf" srcId="{73ECA75F-3BAF-A340-85CF-B4680278653D}" destId="{1C9DAE62-F9E4-DC4A-B2FA-769E64F1CD91}" srcOrd="1" destOrd="0" presId="urn:microsoft.com/office/officeart/2009/3/layout/StepUpProcess"/>
    <dgm:cxn modelId="{E5A27660-D6A1-9240-B024-984DCD69F0B9}" type="presParOf" srcId="{73ECA75F-3BAF-A340-85CF-B4680278653D}" destId="{3A04C842-489F-6C45-9211-A932263AEB77}" srcOrd="2" destOrd="0" presId="urn:microsoft.com/office/officeart/2009/3/layout/StepUpProcess"/>
    <dgm:cxn modelId="{625EB7D7-438C-BE4C-8521-28C55C42BB3D}" type="presParOf" srcId="{F6846E6D-9B10-B74B-9567-74E1DA672118}" destId="{29992F8C-AD3A-2144-B56C-657BDAF9C8D8}" srcOrd="3" destOrd="0" presId="urn:microsoft.com/office/officeart/2009/3/layout/StepUpProcess"/>
    <dgm:cxn modelId="{7F033648-1367-B84A-8CF9-0F67A1276B77}" type="presParOf" srcId="{29992F8C-AD3A-2144-B56C-657BDAF9C8D8}" destId="{93033B9A-0597-F247-8F18-02ABE5C497E8}" srcOrd="0" destOrd="0" presId="urn:microsoft.com/office/officeart/2009/3/layout/StepUpProcess"/>
    <dgm:cxn modelId="{6E6C522D-DCFC-2649-8F7D-381A63C1C332}" type="presParOf" srcId="{F6846E6D-9B10-B74B-9567-74E1DA672118}" destId="{B162EA0E-5332-3345-8706-75A91B6C390E}" srcOrd="4" destOrd="0" presId="urn:microsoft.com/office/officeart/2009/3/layout/StepUpProcess"/>
    <dgm:cxn modelId="{1B68AD6F-4C46-D94B-B011-D6B5DA880B79}" type="presParOf" srcId="{B162EA0E-5332-3345-8706-75A91B6C390E}" destId="{2FC93A55-0737-F645-A90D-2C876D350C57}" srcOrd="0" destOrd="0" presId="urn:microsoft.com/office/officeart/2009/3/layout/StepUpProcess"/>
    <dgm:cxn modelId="{88B0F406-2C29-9845-B935-F44149FA5306}" type="presParOf" srcId="{B162EA0E-5332-3345-8706-75A91B6C390E}" destId="{C7DA44A5-2694-164E-AACB-932D57E41902}" srcOrd="1" destOrd="0" presId="urn:microsoft.com/office/officeart/2009/3/layout/StepUpProcess"/>
    <dgm:cxn modelId="{4F16386F-B075-2F47-9855-BE3118FEBA0F}" type="presParOf" srcId="{B162EA0E-5332-3345-8706-75A91B6C390E}" destId="{B6EC1C9A-33DA-824E-9E5B-086E53A17F52}" srcOrd="2" destOrd="0" presId="urn:microsoft.com/office/officeart/2009/3/layout/StepUpProcess"/>
    <dgm:cxn modelId="{A1F37DE7-CC16-9F4D-833C-5F5446DB7146}" type="presParOf" srcId="{F6846E6D-9B10-B74B-9567-74E1DA672118}" destId="{D7E8E31C-F2CC-9046-B769-8F1B26E2C63A}" srcOrd="5" destOrd="0" presId="urn:microsoft.com/office/officeart/2009/3/layout/StepUpProcess"/>
    <dgm:cxn modelId="{39BF8FD3-E3D0-8545-A8A1-174F6A0F0FD4}" type="presParOf" srcId="{D7E8E31C-F2CC-9046-B769-8F1B26E2C63A}" destId="{1CD7684F-D551-D544-9134-038BBB697BDB}" srcOrd="0" destOrd="0" presId="urn:microsoft.com/office/officeart/2009/3/layout/StepUpProcess"/>
    <dgm:cxn modelId="{B642051D-92B9-1740-97E5-4401515DE842}" type="presParOf" srcId="{F6846E6D-9B10-B74B-9567-74E1DA672118}" destId="{E688AE2C-FCD0-F348-AD03-B1A638ECA073}" srcOrd="6" destOrd="0" presId="urn:microsoft.com/office/officeart/2009/3/layout/StepUpProcess"/>
    <dgm:cxn modelId="{4E39D179-F258-D341-BCEB-F7323E0193F3}" type="presParOf" srcId="{E688AE2C-FCD0-F348-AD03-B1A638ECA073}" destId="{47D85280-E660-154F-9E0E-3BB762FCA918}" srcOrd="0" destOrd="0" presId="urn:microsoft.com/office/officeart/2009/3/layout/StepUpProcess"/>
    <dgm:cxn modelId="{41374DCB-0A60-4B4F-A69E-56D685D215DC}" type="presParOf" srcId="{E688AE2C-FCD0-F348-AD03-B1A638ECA073}" destId="{CACFBA27-EE84-9841-877C-49F4DAADD26A}" srcOrd="1" destOrd="0" presId="urn:microsoft.com/office/officeart/2009/3/layout/StepUpProcess"/>
    <dgm:cxn modelId="{B45661C8-95BA-DA4B-9806-9A658346709E}" type="presParOf" srcId="{E688AE2C-FCD0-F348-AD03-B1A638ECA073}" destId="{C802A39F-467D-FF42-A04B-9E968D70D21E}" srcOrd="2" destOrd="0" presId="urn:microsoft.com/office/officeart/2009/3/layout/StepUpProcess"/>
    <dgm:cxn modelId="{7715635C-5F86-9948-84BC-DD34B6C1EA46}" type="presParOf" srcId="{F6846E6D-9B10-B74B-9567-74E1DA672118}" destId="{EA443411-7C3A-1840-9B73-9B75F4C39041}" srcOrd="7" destOrd="0" presId="urn:microsoft.com/office/officeart/2009/3/layout/StepUpProcess"/>
    <dgm:cxn modelId="{22E5C8F8-51AA-9147-BFD0-F145C5128404}" type="presParOf" srcId="{EA443411-7C3A-1840-9B73-9B75F4C39041}" destId="{7C8F8D61-7DDA-6643-8B88-A7FA7CC70F80}" srcOrd="0" destOrd="0" presId="urn:microsoft.com/office/officeart/2009/3/layout/StepUpProcess"/>
    <dgm:cxn modelId="{6BDACDB7-B8C6-834B-85FC-CB8B661561D3}" type="presParOf" srcId="{F6846E6D-9B10-B74B-9567-74E1DA672118}" destId="{FF8A622C-2FA3-AB46-B788-A9428DD218E5}" srcOrd="8" destOrd="0" presId="urn:microsoft.com/office/officeart/2009/3/layout/StepUpProcess"/>
    <dgm:cxn modelId="{AE2B53D7-F4C8-D74B-9386-D884153CD025}" type="presParOf" srcId="{FF8A622C-2FA3-AB46-B788-A9428DD218E5}" destId="{FD937F13-C8AA-9445-9E9A-EBBF6301D938}" srcOrd="0" destOrd="0" presId="urn:microsoft.com/office/officeart/2009/3/layout/StepUpProcess"/>
    <dgm:cxn modelId="{675A6FE4-6A91-EA4F-AAA9-8F2D176F33BF}" type="presParOf" srcId="{FF8A622C-2FA3-AB46-B788-A9428DD218E5}" destId="{85F84598-BF38-934D-9657-D94533F434B3}" srcOrd="1" destOrd="0" presId="urn:microsoft.com/office/officeart/2009/3/layout/StepUpProcess"/>
    <dgm:cxn modelId="{60937CCD-7ED8-6547-8FBF-A3C4510B7737}" type="presParOf" srcId="{FF8A622C-2FA3-AB46-B788-A9428DD218E5}" destId="{9519C2D1-41A5-A942-85F7-4B3E3AB783B3}" srcOrd="2" destOrd="0" presId="urn:microsoft.com/office/officeart/2009/3/layout/StepUpProcess"/>
    <dgm:cxn modelId="{E65B1C3D-D829-9E41-A39A-4A43829C051E}" type="presParOf" srcId="{F6846E6D-9B10-B74B-9567-74E1DA672118}" destId="{45F98FEE-CC79-D448-8DB0-98C5A1582CC3}" srcOrd="9" destOrd="0" presId="urn:microsoft.com/office/officeart/2009/3/layout/StepUpProcess"/>
    <dgm:cxn modelId="{F2731230-E015-FD4B-8E75-D5355BFDC60F}" type="presParOf" srcId="{45F98FEE-CC79-D448-8DB0-98C5A1582CC3}" destId="{FA6D2937-D0ED-3B40-930E-08DBB50D01B2}" srcOrd="0" destOrd="0" presId="urn:microsoft.com/office/officeart/2009/3/layout/StepUpProcess"/>
    <dgm:cxn modelId="{43C6F2C3-A2A9-244D-854D-17559D8CF66C}" type="presParOf" srcId="{F6846E6D-9B10-B74B-9567-74E1DA672118}" destId="{DCCEBD07-4CBD-EE48-95E9-C45C75C85583}" srcOrd="10" destOrd="0" presId="urn:microsoft.com/office/officeart/2009/3/layout/StepUpProcess"/>
    <dgm:cxn modelId="{84359CDB-0F0F-6447-A050-CCCBACAC1E95}" type="presParOf" srcId="{DCCEBD07-4CBD-EE48-95E9-C45C75C85583}" destId="{8F144937-3ADD-5245-8418-DE81B2D5EFF9}" srcOrd="0" destOrd="0" presId="urn:microsoft.com/office/officeart/2009/3/layout/StepUpProcess"/>
    <dgm:cxn modelId="{5D9CDB47-F342-3340-B672-D1B3D834D835}" type="presParOf" srcId="{DCCEBD07-4CBD-EE48-95E9-C45C75C85583}" destId="{8E198D7C-F4ED-A143-94EC-D3DE13D28C5B}" srcOrd="1" destOrd="0" presId="urn:microsoft.com/office/officeart/2009/3/layout/StepUpProcess"/>
    <dgm:cxn modelId="{B5B7ED84-309A-0A45-BC1B-B9AB5C3AE016}" type="presParOf" srcId="{DCCEBD07-4CBD-EE48-95E9-C45C75C85583}" destId="{E9597C69-4FC9-9848-8C54-ED49B6208E9E}" srcOrd="2" destOrd="0" presId="urn:microsoft.com/office/officeart/2009/3/layout/StepUpProcess"/>
    <dgm:cxn modelId="{1D3D3028-0A47-C34B-ABC7-9B90F1AF5768}" type="presParOf" srcId="{F6846E6D-9B10-B74B-9567-74E1DA672118}" destId="{F315959F-87F9-114C-9A6C-8738FF117273}" srcOrd="11" destOrd="0" presId="urn:microsoft.com/office/officeart/2009/3/layout/StepUpProcess"/>
    <dgm:cxn modelId="{693AED56-8F00-EC46-B901-E5B772064266}" type="presParOf" srcId="{F315959F-87F9-114C-9A6C-8738FF117273}" destId="{4DCA2C6C-5D21-654C-A16B-905698FE3178}" srcOrd="0" destOrd="0" presId="urn:microsoft.com/office/officeart/2009/3/layout/StepUpProcess"/>
    <dgm:cxn modelId="{48E72A33-CF31-9A4F-BCF4-87AD36B990A1}" type="presParOf" srcId="{F6846E6D-9B10-B74B-9567-74E1DA672118}" destId="{5301EFF0-30B5-3243-9462-4E61B9243693}" srcOrd="12" destOrd="0" presId="urn:microsoft.com/office/officeart/2009/3/layout/StepUpProcess"/>
    <dgm:cxn modelId="{29E433CF-6908-C344-A32C-E0CD4203538F}" type="presParOf" srcId="{5301EFF0-30B5-3243-9462-4E61B9243693}" destId="{8E513B00-FDF4-434F-A386-3B7AB5EA5BA1}" srcOrd="0" destOrd="0" presId="urn:microsoft.com/office/officeart/2009/3/layout/StepUpProcess"/>
    <dgm:cxn modelId="{425245DD-869C-B145-899E-E4F05529FB1E}" type="presParOf" srcId="{5301EFF0-30B5-3243-9462-4E61B9243693}" destId="{8A90CEE4-DFAB-AB47-86B4-556EE7D256D8}" srcOrd="1" destOrd="0" presId="urn:microsoft.com/office/officeart/2009/3/layout/StepUpProcess"/>
    <dgm:cxn modelId="{8E5F88BC-1197-494A-8646-DDA0D9C84422}" type="presParOf" srcId="{5301EFF0-30B5-3243-9462-4E61B9243693}" destId="{B43963EF-FF0F-1942-AC74-D7F5C239E109}" srcOrd="2" destOrd="0" presId="urn:microsoft.com/office/officeart/2009/3/layout/StepUpProcess"/>
    <dgm:cxn modelId="{7A9653D3-F717-364D-88B5-DCD2436EB1ED}" type="presParOf" srcId="{F6846E6D-9B10-B74B-9567-74E1DA672118}" destId="{31BCD3AF-5243-E045-BF48-F8800981818F}" srcOrd="13" destOrd="0" presId="urn:microsoft.com/office/officeart/2009/3/layout/StepUpProcess"/>
    <dgm:cxn modelId="{8D827288-3ACC-2146-82AE-A82D505A1D83}" type="presParOf" srcId="{31BCD3AF-5243-E045-BF48-F8800981818F}" destId="{EAA4D4CA-9650-1D45-B25B-3E92109BCBD1}" srcOrd="0" destOrd="0" presId="urn:microsoft.com/office/officeart/2009/3/layout/StepUpProcess"/>
    <dgm:cxn modelId="{9B0A5751-1A01-0B4D-9262-33C31A08E1E0}" type="presParOf" srcId="{F6846E6D-9B10-B74B-9567-74E1DA672118}" destId="{8CEE3811-5A71-2642-92FE-39448E55E49F}" srcOrd="14" destOrd="0" presId="urn:microsoft.com/office/officeart/2009/3/layout/StepUpProcess"/>
    <dgm:cxn modelId="{2B27F106-EAEB-744C-96DE-11B05E0B9DB7}" type="presParOf" srcId="{8CEE3811-5A71-2642-92FE-39448E55E49F}" destId="{B46EE6BF-185E-1C4A-A9DE-0918E202BC5D}" srcOrd="0" destOrd="0" presId="urn:microsoft.com/office/officeart/2009/3/layout/StepUpProcess"/>
    <dgm:cxn modelId="{6459C00C-4149-B547-B433-543FC465E5E0}" type="presParOf" srcId="{8CEE3811-5A71-2642-92FE-39448E55E49F}" destId="{9B05F647-802D-BD41-A338-C04BF3F8E191}" srcOrd="1" destOrd="0" presId="urn:microsoft.com/office/officeart/2009/3/layout/StepUpProcess"/>
    <dgm:cxn modelId="{FC58CFD6-1CE2-314B-B0AF-82980E31D5F1}" type="presParOf" srcId="{8CEE3811-5A71-2642-92FE-39448E55E49F}" destId="{51948345-282F-3842-A74A-F4591BB8039B}" srcOrd="2" destOrd="0" presId="urn:microsoft.com/office/officeart/2009/3/layout/StepUpProcess"/>
    <dgm:cxn modelId="{63C34661-E1A8-F546-9C31-4C7968D07207}" type="presParOf" srcId="{F6846E6D-9B10-B74B-9567-74E1DA672118}" destId="{6434CC5D-2905-8E44-9AC1-78F239902218}" srcOrd="15" destOrd="0" presId="urn:microsoft.com/office/officeart/2009/3/layout/StepUpProcess"/>
    <dgm:cxn modelId="{88ACF8C7-0CE2-4747-8B15-F40F3876AFD6}" type="presParOf" srcId="{6434CC5D-2905-8E44-9AC1-78F239902218}" destId="{DCA4B512-7CA3-8448-A2AF-F94E46CE350D}" srcOrd="0" destOrd="0" presId="urn:microsoft.com/office/officeart/2009/3/layout/StepUpProcess"/>
    <dgm:cxn modelId="{70373718-173E-1944-AD1C-1CCEBFAC4348}" type="presParOf" srcId="{F6846E6D-9B10-B74B-9567-74E1DA672118}" destId="{8AF0C7AD-26C1-C149-BA01-37C260FA65AA}" srcOrd="16" destOrd="0" presId="urn:microsoft.com/office/officeart/2009/3/layout/StepUpProcess"/>
    <dgm:cxn modelId="{F0F2E885-92CB-4647-9795-EF217F3DF125}" type="presParOf" srcId="{8AF0C7AD-26C1-C149-BA01-37C260FA65AA}" destId="{937624DE-CF0D-E147-9447-EF39E295D7AD}" srcOrd="0" destOrd="0" presId="urn:microsoft.com/office/officeart/2009/3/layout/StepUpProcess"/>
    <dgm:cxn modelId="{2EA54787-5324-214F-BF94-0B8E98A0D302}" type="presParOf" srcId="{8AF0C7AD-26C1-C149-BA01-37C260FA65AA}" destId="{7F066166-82BA-624E-8D3C-FABD64D02631}" srcOrd="1" destOrd="0" presId="urn:microsoft.com/office/officeart/2009/3/layout/StepUpProcess"/>
    <dgm:cxn modelId="{E2B195C5-4516-9A4D-A0B8-D287806861E0}" type="presParOf" srcId="{8AF0C7AD-26C1-C149-BA01-37C260FA65AA}" destId="{C5E38F4C-8A4F-644E-AD8A-2101E9C1C3DC}" srcOrd="2" destOrd="0" presId="urn:microsoft.com/office/officeart/2009/3/layout/StepUpProcess"/>
    <dgm:cxn modelId="{1BBFEE34-6809-E142-94CC-F0970BCC78D8}" type="presParOf" srcId="{F6846E6D-9B10-B74B-9567-74E1DA672118}" destId="{48298F44-65E2-0440-AB79-69A439E05142}" srcOrd="17" destOrd="0" presId="urn:microsoft.com/office/officeart/2009/3/layout/StepUpProcess"/>
    <dgm:cxn modelId="{10EDA933-C8EE-4241-91C5-4DB06A0D63EB}" type="presParOf" srcId="{48298F44-65E2-0440-AB79-69A439E05142}" destId="{0D8DACF5-2F08-C74E-9E70-C87478DBFA3C}" srcOrd="0" destOrd="0" presId="urn:microsoft.com/office/officeart/2009/3/layout/StepUpProcess"/>
    <dgm:cxn modelId="{0775EE02-59F0-734D-9CB9-4CDDEBD14AE6}" type="presParOf" srcId="{F6846E6D-9B10-B74B-9567-74E1DA672118}" destId="{D0FA4032-FD82-3D41-938C-4CA15B24C5B6}" srcOrd="18" destOrd="0" presId="urn:microsoft.com/office/officeart/2009/3/layout/StepUpProcess"/>
    <dgm:cxn modelId="{FBA470CD-E974-5144-A1F2-2B90E4FF75B3}" type="presParOf" srcId="{D0FA4032-FD82-3D41-938C-4CA15B24C5B6}" destId="{4DF4EA06-5DDB-0B4B-90D9-6044F02BAB42}" srcOrd="0" destOrd="0" presId="urn:microsoft.com/office/officeart/2009/3/layout/StepUpProcess"/>
    <dgm:cxn modelId="{5C44686D-A745-9542-9AD0-8303542BDC5C}" type="presParOf" srcId="{D0FA4032-FD82-3D41-938C-4CA15B24C5B6}" destId="{B02BF9C9-3757-B441-945B-C0812FD7E77A}" srcOrd="1" destOrd="0" presId="urn:microsoft.com/office/officeart/2009/3/layout/StepUp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F26930F2-52E9-E04C-8CD8-BE06D267B3A6}" type="doc">
      <dgm:prSet loTypeId="urn:microsoft.com/office/officeart/2005/8/layout/radial6" loCatId="" qsTypeId="urn:microsoft.com/office/officeart/2005/8/quickstyle/simple4" qsCatId="simple" csTypeId="urn:microsoft.com/office/officeart/2005/8/colors/colorful1" csCatId="colorful" phldr="1"/>
      <dgm:spPr/>
      <dgm:t>
        <a:bodyPr/>
        <a:lstStyle/>
        <a:p>
          <a:endParaRPr lang="en-US"/>
        </a:p>
      </dgm:t>
    </dgm:pt>
    <dgm:pt modelId="{BFF11B2A-4822-2F4B-B222-993D505ADE8E}">
      <dgm:prSet phldrT="[Text]"/>
      <dgm:spPr/>
      <dgm:t>
        <a:bodyPr/>
        <a:lstStyle/>
        <a:p>
          <a:r>
            <a:rPr lang="en-US" dirty="0" err="1" smtClean="0">
              <a:latin typeface="Times New Roman" panose="02020603050405020304" pitchFamily="18" charset="0"/>
              <a:cs typeface="Times New Roman" panose="02020603050405020304" pitchFamily="18" charset="0"/>
            </a:rPr>
            <a:t>Sự</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lãng</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phí</a:t>
          </a:r>
          <a:endParaRPr lang="en-US" dirty="0">
            <a:latin typeface="Times New Roman" panose="02020603050405020304" pitchFamily="18" charset="0"/>
            <a:cs typeface="Times New Roman" panose="02020603050405020304" pitchFamily="18" charset="0"/>
          </a:endParaRPr>
        </a:p>
      </dgm:t>
    </dgm:pt>
    <dgm:pt modelId="{98AD1AAA-8AD3-FD41-9377-D391F67F20D4}" type="parTrans" cxnId="{FC1AA7D3-DDF6-014A-89B6-A7807D93535F}">
      <dgm:prSet/>
      <dgm:spPr/>
      <dgm:t>
        <a:bodyPr/>
        <a:lstStyle/>
        <a:p>
          <a:endParaRPr lang="en-US"/>
        </a:p>
      </dgm:t>
    </dgm:pt>
    <dgm:pt modelId="{86F09E8C-2ABB-5543-AB87-C610298B6CC2}" type="sibTrans" cxnId="{FC1AA7D3-DDF6-014A-89B6-A7807D93535F}">
      <dgm:prSet/>
      <dgm:spPr/>
      <dgm:t>
        <a:bodyPr/>
        <a:lstStyle/>
        <a:p>
          <a:endParaRPr lang="en-US"/>
        </a:p>
      </dgm:t>
    </dgm:pt>
    <dgm:pt modelId="{FECE9CC7-7F62-AF45-92C7-B05347238B83}">
      <dgm:prSet phldrT="[Text]"/>
      <dgm:spPr/>
      <dgm:t>
        <a:bodyPr/>
        <a:lstStyle/>
        <a:p>
          <a:r>
            <a:rPr lang="en-US" dirty="0" err="1" smtClean="0">
              <a:latin typeface="Times New Roman" panose="02020603050405020304" pitchFamily="18" charset="0"/>
              <a:cs typeface="Times New Roman" panose="02020603050405020304" pitchFamily="18" charset="0"/>
            </a:rPr>
            <a:t>Các</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dịch</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vụ</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thủ</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tục</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không</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cần</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thiết</a:t>
          </a:r>
          <a:endParaRPr lang="en-US" dirty="0">
            <a:latin typeface="Times New Roman" panose="02020603050405020304" pitchFamily="18" charset="0"/>
            <a:cs typeface="Times New Roman" panose="02020603050405020304" pitchFamily="18" charset="0"/>
          </a:endParaRPr>
        </a:p>
      </dgm:t>
    </dgm:pt>
    <dgm:pt modelId="{4D7F1AC0-A3A4-BB4A-B183-DDD1BA1263AB}" type="parTrans" cxnId="{EFB5A5BD-382A-C448-A811-8D704231BD12}">
      <dgm:prSet/>
      <dgm:spPr/>
      <dgm:t>
        <a:bodyPr/>
        <a:lstStyle/>
        <a:p>
          <a:endParaRPr lang="en-US"/>
        </a:p>
      </dgm:t>
    </dgm:pt>
    <dgm:pt modelId="{61ED568B-CB0C-8946-ACF4-14A93AF82614}" type="sibTrans" cxnId="{EFB5A5BD-382A-C448-A811-8D704231BD12}">
      <dgm:prSet/>
      <dgm:spPr/>
      <dgm:t>
        <a:bodyPr/>
        <a:lstStyle/>
        <a:p>
          <a:endParaRPr lang="en-US"/>
        </a:p>
      </dgm:t>
    </dgm:pt>
    <dgm:pt modelId="{F2D8FFB4-D1E5-2548-B3F0-B238AC8E1DC0}">
      <dgm:prSet phldrT="[Text]"/>
      <dgm:spPr/>
      <dgm:t>
        <a:bodyPr/>
        <a:lstStyle/>
        <a:p>
          <a:r>
            <a:rPr lang="en-US" dirty="0" err="1" smtClean="0">
              <a:latin typeface="Times New Roman" panose="02020603050405020304" pitchFamily="18" charset="0"/>
              <a:cs typeface="Times New Roman" panose="02020603050405020304" pitchFamily="18" charset="0"/>
            </a:rPr>
            <a:t>Sử</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dụng</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thiếu</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Sử</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dụng</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quá</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mức</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Sử</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dụng</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sai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các</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nhà</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cung</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cấp</a:t>
          </a:r>
          <a:endParaRPr lang="en-US" dirty="0">
            <a:latin typeface="Times New Roman" panose="02020603050405020304" pitchFamily="18" charset="0"/>
            <a:cs typeface="Times New Roman" panose="02020603050405020304" pitchFamily="18" charset="0"/>
          </a:endParaRPr>
        </a:p>
      </dgm:t>
    </dgm:pt>
    <dgm:pt modelId="{3886D4DF-69FA-314A-A822-4C6E7AE5E19E}" type="parTrans" cxnId="{7FF6D298-B4EB-8748-9C57-0CBA4F7A0226}">
      <dgm:prSet/>
      <dgm:spPr/>
      <dgm:t>
        <a:bodyPr/>
        <a:lstStyle/>
        <a:p>
          <a:endParaRPr lang="en-US"/>
        </a:p>
      </dgm:t>
    </dgm:pt>
    <dgm:pt modelId="{4DCBEBB5-FA9A-9F46-8229-8FEC7D49D33E}" type="sibTrans" cxnId="{7FF6D298-B4EB-8748-9C57-0CBA4F7A0226}">
      <dgm:prSet/>
      <dgm:spPr/>
      <dgm:t>
        <a:bodyPr/>
        <a:lstStyle/>
        <a:p>
          <a:endParaRPr lang="en-US"/>
        </a:p>
      </dgm:t>
    </dgm:pt>
    <dgm:pt modelId="{B32BB639-BBDF-DB47-9183-B525E8683A92}">
      <dgm:prSet phldrT="[Text]"/>
      <dgm:spPr/>
      <dgm:t>
        <a:bodyPr/>
        <a:lstStyle/>
        <a:p>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Thiếu</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thời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gian</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Vượt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quá</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thời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gian</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Chờ</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đợi</a:t>
          </a:r>
          <a:endParaRPr lang="en-US" dirty="0">
            <a:latin typeface="Times New Roman" panose="02020603050405020304" pitchFamily="18" charset="0"/>
            <a:cs typeface="Times New Roman" panose="02020603050405020304" pitchFamily="18" charset="0"/>
          </a:endParaRPr>
        </a:p>
      </dgm:t>
    </dgm:pt>
    <dgm:pt modelId="{6BF4E0E2-E1ED-7748-9359-9B3834EB34E3}" type="parTrans" cxnId="{49D5CFF9-8786-C041-9101-31A2EE757A6C}">
      <dgm:prSet/>
      <dgm:spPr/>
      <dgm:t>
        <a:bodyPr/>
        <a:lstStyle/>
        <a:p>
          <a:endParaRPr lang="en-US"/>
        </a:p>
      </dgm:t>
    </dgm:pt>
    <dgm:pt modelId="{D1002251-3508-A541-BFA1-02595F171076}" type="sibTrans" cxnId="{49D5CFF9-8786-C041-9101-31A2EE757A6C}">
      <dgm:prSet/>
      <dgm:spPr/>
      <dgm:t>
        <a:bodyPr/>
        <a:lstStyle/>
        <a:p>
          <a:endParaRPr lang="en-US"/>
        </a:p>
      </dgm:t>
    </dgm:pt>
    <dgm:pt modelId="{23625332-08BF-0C42-BFB8-399DB92B3FB1}">
      <dgm:prSet phldrT="[Text]"/>
      <dgm:spPr/>
      <dgm:t>
        <a:bodyPr/>
        <a:lstStyle/>
        <a:p>
          <a:r>
            <a:rPr lang="en-US" dirty="0" err="1" smtClean="0">
              <a:latin typeface="Times New Roman" panose="02020603050405020304" pitchFamily="18" charset="0"/>
              <a:cs typeface="Times New Roman" panose="02020603050405020304" pitchFamily="18" charset="0"/>
            </a:rPr>
            <a:t>Những</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loại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bỏ</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và</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khuyết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tật</a:t>
          </a:r>
          <a:endParaRPr lang="en-US" dirty="0">
            <a:latin typeface="Times New Roman" panose="02020603050405020304" pitchFamily="18" charset="0"/>
            <a:cs typeface="Times New Roman" panose="02020603050405020304" pitchFamily="18" charset="0"/>
          </a:endParaRPr>
        </a:p>
      </dgm:t>
    </dgm:pt>
    <dgm:pt modelId="{49346250-2751-4F4D-8050-3300539F12B2}" type="parTrans" cxnId="{307FAFAB-6E47-5147-A52A-77E9BD2E3091}">
      <dgm:prSet/>
      <dgm:spPr/>
      <dgm:t>
        <a:bodyPr/>
        <a:lstStyle/>
        <a:p>
          <a:endParaRPr lang="en-US"/>
        </a:p>
      </dgm:t>
    </dgm:pt>
    <dgm:pt modelId="{283FB40D-510D-ED4E-B4AB-84D0D474FF60}" type="sibTrans" cxnId="{307FAFAB-6E47-5147-A52A-77E9BD2E3091}">
      <dgm:prSet/>
      <dgm:spPr/>
      <dgm:t>
        <a:bodyPr/>
        <a:lstStyle/>
        <a:p>
          <a:endParaRPr lang="en-US"/>
        </a:p>
      </dgm:t>
    </dgm:pt>
    <dgm:pt modelId="{E4BB7DB8-C27E-2E4E-9DC2-D2CF225E984D}">
      <dgm:prSet phldrT="[Text]"/>
      <dgm:spPr/>
      <dgm:t>
        <a:bodyPr/>
        <a:lstStyle/>
        <a:p>
          <a:r>
            <a:rPr lang="en-US" dirty="0" err="1" smtClean="0">
              <a:latin typeface="Times New Roman" panose="02020603050405020304" pitchFamily="18" charset="0"/>
              <a:cs typeface="Times New Roman" panose="02020603050405020304" pitchFamily="18" charset="0"/>
            </a:rPr>
            <a:t>Sự</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vận</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động</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không</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cần</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thiết</a:t>
          </a:r>
          <a:endParaRPr lang="en-US" dirty="0">
            <a:latin typeface="Times New Roman" panose="02020603050405020304" pitchFamily="18" charset="0"/>
            <a:cs typeface="Times New Roman" panose="02020603050405020304" pitchFamily="18" charset="0"/>
          </a:endParaRPr>
        </a:p>
      </dgm:t>
    </dgm:pt>
    <dgm:pt modelId="{119B2A29-F655-1D4E-A1E6-CD556E785DF8}" type="parTrans" cxnId="{B890731A-D3F4-AE4C-B922-9F6D1F57649D}">
      <dgm:prSet/>
      <dgm:spPr/>
      <dgm:t>
        <a:bodyPr/>
        <a:lstStyle/>
        <a:p>
          <a:endParaRPr lang="en-US"/>
        </a:p>
      </dgm:t>
    </dgm:pt>
    <dgm:pt modelId="{FE10DB83-4985-5945-96AB-A1DD679F3DFF}" type="sibTrans" cxnId="{B890731A-D3F4-AE4C-B922-9F6D1F57649D}">
      <dgm:prSet/>
      <dgm:spPr/>
      <dgm:t>
        <a:bodyPr/>
        <a:lstStyle/>
        <a:p>
          <a:endParaRPr lang="en-US"/>
        </a:p>
      </dgm:t>
    </dgm:pt>
    <dgm:pt modelId="{0A98E266-182A-264C-AE34-56EBF4AF9284}" type="pres">
      <dgm:prSet presAssocID="{F26930F2-52E9-E04C-8CD8-BE06D267B3A6}" presName="Name0" presStyleCnt="0">
        <dgm:presLayoutVars>
          <dgm:chMax val="1"/>
          <dgm:dir/>
          <dgm:animLvl val="ctr"/>
          <dgm:resizeHandles val="exact"/>
        </dgm:presLayoutVars>
      </dgm:prSet>
      <dgm:spPr/>
      <dgm:t>
        <a:bodyPr/>
        <a:lstStyle/>
        <a:p>
          <a:endParaRPr lang="en-US"/>
        </a:p>
      </dgm:t>
    </dgm:pt>
    <dgm:pt modelId="{AD437DF7-1CC4-544A-817C-AED9643156AC}" type="pres">
      <dgm:prSet presAssocID="{BFF11B2A-4822-2F4B-B222-993D505ADE8E}" presName="centerShape" presStyleLbl="node0" presStyleIdx="0" presStyleCnt="1"/>
      <dgm:spPr/>
      <dgm:t>
        <a:bodyPr/>
        <a:lstStyle/>
        <a:p>
          <a:endParaRPr lang="en-US"/>
        </a:p>
      </dgm:t>
    </dgm:pt>
    <dgm:pt modelId="{92CC6153-977A-FD4E-AF75-9FDDC6ADE6F2}" type="pres">
      <dgm:prSet presAssocID="{FECE9CC7-7F62-AF45-92C7-B05347238B83}" presName="node" presStyleLbl="node1" presStyleIdx="0" presStyleCnt="5">
        <dgm:presLayoutVars>
          <dgm:bulletEnabled val="1"/>
        </dgm:presLayoutVars>
      </dgm:prSet>
      <dgm:spPr/>
      <dgm:t>
        <a:bodyPr/>
        <a:lstStyle/>
        <a:p>
          <a:endParaRPr lang="en-US"/>
        </a:p>
      </dgm:t>
    </dgm:pt>
    <dgm:pt modelId="{D9E8BC34-2E6C-C543-9ABB-26B319261A29}" type="pres">
      <dgm:prSet presAssocID="{FECE9CC7-7F62-AF45-92C7-B05347238B83}" presName="dummy" presStyleCnt="0"/>
      <dgm:spPr/>
    </dgm:pt>
    <dgm:pt modelId="{71253018-0A64-F24D-BDD5-485E14D5D764}" type="pres">
      <dgm:prSet presAssocID="{61ED568B-CB0C-8946-ACF4-14A93AF82614}" presName="sibTrans" presStyleLbl="sibTrans2D1" presStyleIdx="0" presStyleCnt="5" custLinFactNeighborX="2687" custLinFactNeighborY="748"/>
      <dgm:spPr/>
      <dgm:t>
        <a:bodyPr/>
        <a:lstStyle/>
        <a:p>
          <a:endParaRPr lang="en-US"/>
        </a:p>
      </dgm:t>
    </dgm:pt>
    <dgm:pt modelId="{DFB53921-8DB6-364F-BACC-0ED93C20BE61}" type="pres">
      <dgm:prSet presAssocID="{F2D8FFB4-D1E5-2548-B3F0-B238AC8E1DC0}" presName="node" presStyleLbl="node1" presStyleIdx="1" presStyleCnt="5">
        <dgm:presLayoutVars>
          <dgm:bulletEnabled val="1"/>
        </dgm:presLayoutVars>
      </dgm:prSet>
      <dgm:spPr/>
      <dgm:t>
        <a:bodyPr/>
        <a:lstStyle/>
        <a:p>
          <a:endParaRPr lang="en-US"/>
        </a:p>
      </dgm:t>
    </dgm:pt>
    <dgm:pt modelId="{9D6E29C1-BF87-774C-A044-4260DEDE2829}" type="pres">
      <dgm:prSet presAssocID="{F2D8FFB4-D1E5-2548-B3F0-B238AC8E1DC0}" presName="dummy" presStyleCnt="0"/>
      <dgm:spPr/>
    </dgm:pt>
    <dgm:pt modelId="{71FE6CE3-1EC1-A04D-BBCC-F024AB7840A8}" type="pres">
      <dgm:prSet presAssocID="{4DCBEBB5-FA9A-9F46-8229-8FEC7D49D33E}" presName="sibTrans" presStyleLbl="sibTrans2D1" presStyleIdx="1" presStyleCnt="5"/>
      <dgm:spPr/>
      <dgm:t>
        <a:bodyPr/>
        <a:lstStyle/>
        <a:p>
          <a:endParaRPr lang="en-US"/>
        </a:p>
      </dgm:t>
    </dgm:pt>
    <dgm:pt modelId="{63DCDB83-7EA7-214B-A831-AA886E3950AA}" type="pres">
      <dgm:prSet presAssocID="{E4BB7DB8-C27E-2E4E-9DC2-D2CF225E984D}" presName="node" presStyleLbl="node1" presStyleIdx="2" presStyleCnt="5">
        <dgm:presLayoutVars>
          <dgm:bulletEnabled val="1"/>
        </dgm:presLayoutVars>
      </dgm:prSet>
      <dgm:spPr/>
      <dgm:t>
        <a:bodyPr/>
        <a:lstStyle/>
        <a:p>
          <a:endParaRPr lang="en-US"/>
        </a:p>
      </dgm:t>
    </dgm:pt>
    <dgm:pt modelId="{4F7DC3EC-AC4C-D240-ABDA-33733D4DC434}" type="pres">
      <dgm:prSet presAssocID="{E4BB7DB8-C27E-2E4E-9DC2-D2CF225E984D}" presName="dummy" presStyleCnt="0"/>
      <dgm:spPr/>
    </dgm:pt>
    <dgm:pt modelId="{73893818-A090-8C43-AD22-AD87B0B557FA}" type="pres">
      <dgm:prSet presAssocID="{FE10DB83-4985-5945-96AB-A1DD679F3DFF}" presName="sibTrans" presStyleLbl="sibTrans2D1" presStyleIdx="2" presStyleCnt="5"/>
      <dgm:spPr/>
      <dgm:t>
        <a:bodyPr/>
        <a:lstStyle/>
        <a:p>
          <a:endParaRPr lang="en-US"/>
        </a:p>
      </dgm:t>
    </dgm:pt>
    <dgm:pt modelId="{86437BC4-2BA4-2446-B2E7-E88BCF15342E}" type="pres">
      <dgm:prSet presAssocID="{B32BB639-BBDF-DB47-9183-B525E8683A92}" presName="node" presStyleLbl="node1" presStyleIdx="3" presStyleCnt="5">
        <dgm:presLayoutVars>
          <dgm:bulletEnabled val="1"/>
        </dgm:presLayoutVars>
      </dgm:prSet>
      <dgm:spPr/>
      <dgm:t>
        <a:bodyPr/>
        <a:lstStyle/>
        <a:p>
          <a:endParaRPr lang="en-US"/>
        </a:p>
      </dgm:t>
    </dgm:pt>
    <dgm:pt modelId="{4B33FB48-CF60-DA4E-81BC-527B25331FC5}" type="pres">
      <dgm:prSet presAssocID="{B32BB639-BBDF-DB47-9183-B525E8683A92}" presName="dummy" presStyleCnt="0"/>
      <dgm:spPr/>
    </dgm:pt>
    <dgm:pt modelId="{7D58AAA4-C8C7-234B-8936-269B793FA0B8}" type="pres">
      <dgm:prSet presAssocID="{D1002251-3508-A541-BFA1-02595F171076}" presName="sibTrans" presStyleLbl="sibTrans2D1" presStyleIdx="3" presStyleCnt="5"/>
      <dgm:spPr/>
      <dgm:t>
        <a:bodyPr/>
        <a:lstStyle/>
        <a:p>
          <a:endParaRPr lang="en-US"/>
        </a:p>
      </dgm:t>
    </dgm:pt>
    <dgm:pt modelId="{8C489841-99F5-D045-9ECD-1FFBAFE0150A}" type="pres">
      <dgm:prSet presAssocID="{23625332-08BF-0C42-BFB8-399DB92B3FB1}" presName="node" presStyleLbl="node1" presStyleIdx="4" presStyleCnt="5">
        <dgm:presLayoutVars>
          <dgm:bulletEnabled val="1"/>
        </dgm:presLayoutVars>
      </dgm:prSet>
      <dgm:spPr/>
      <dgm:t>
        <a:bodyPr/>
        <a:lstStyle/>
        <a:p>
          <a:endParaRPr lang="en-US"/>
        </a:p>
      </dgm:t>
    </dgm:pt>
    <dgm:pt modelId="{2830524E-F94C-F944-B965-0A247048B971}" type="pres">
      <dgm:prSet presAssocID="{23625332-08BF-0C42-BFB8-399DB92B3FB1}" presName="dummy" presStyleCnt="0"/>
      <dgm:spPr/>
    </dgm:pt>
    <dgm:pt modelId="{294A5FE4-2334-8648-A5D5-555A4AC815C9}" type="pres">
      <dgm:prSet presAssocID="{283FB40D-510D-ED4E-B4AB-84D0D474FF60}" presName="sibTrans" presStyleLbl="sibTrans2D1" presStyleIdx="4" presStyleCnt="5"/>
      <dgm:spPr/>
      <dgm:t>
        <a:bodyPr/>
        <a:lstStyle/>
        <a:p>
          <a:endParaRPr lang="en-US"/>
        </a:p>
      </dgm:t>
    </dgm:pt>
  </dgm:ptLst>
  <dgm:cxnLst>
    <dgm:cxn modelId="{7FF6D298-B4EB-8748-9C57-0CBA4F7A0226}" srcId="{BFF11B2A-4822-2F4B-B222-993D505ADE8E}" destId="{F2D8FFB4-D1E5-2548-B3F0-B238AC8E1DC0}" srcOrd="1" destOrd="0" parTransId="{3886D4DF-69FA-314A-A822-4C6E7AE5E19E}" sibTransId="{4DCBEBB5-FA9A-9F46-8229-8FEC7D49D33E}"/>
    <dgm:cxn modelId="{7C035247-717E-3045-8DD9-BB4A996B82A5}" type="presOf" srcId="{F26930F2-52E9-E04C-8CD8-BE06D267B3A6}" destId="{0A98E266-182A-264C-AE34-56EBF4AF9284}" srcOrd="0" destOrd="0" presId="urn:microsoft.com/office/officeart/2005/8/layout/radial6"/>
    <dgm:cxn modelId="{3C86666C-E790-1446-A80D-D2D4D7478F7B}" type="presOf" srcId="{F2D8FFB4-D1E5-2548-B3F0-B238AC8E1DC0}" destId="{DFB53921-8DB6-364F-BACC-0ED93C20BE61}" srcOrd="0" destOrd="0" presId="urn:microsoft.com/office/officeart/2005/8/layout/radial6"/>
    <dgm:cxn modelId="{C5BA15E8-31AD-F34B-8C85-F29C644F8203}" type="presOf" srcId="{283FB40D-510D-ED4E-B4AB-84D0D474FF60}" destId="{294A5FE4-2334-8648-A5D5-555A4AC815C9}" srcOrd="0" destOrd="0" presId="urn:microsoft.com/office/officeart/2005/8/layout/radial6"/>
    <dgm:cxn modelId="{F433CD0B-DD3F-ED4F-9EEE-1E3D602E0079}" type="presOf" srcId="{D1002251-3508-A541-BFA1-02595F171076}" destId="{7D58AAA4-C8C7-234B-8936-269B793FA0B8}" srcOrd="0" destOrd="0" presId="urn:microsoft.com/office/officeart/2005/8/layout/radial6"/>
    <dgm:cxn modelId="{AFAFD308-91EC-B94B-9E8E-BCDAE3C6C3C5}" type="presOf" srcId="{61ED568B-CB0C-8946-ACF4-14A93AF82614}" destId="{71253018-0A64-F24D-BDD5-485E14D5D764}" srcOrd="0" destOrd="0" presId="urn:microsoft.com/office/officeart/2005/8/layout/radial6"/>
    <dgm:cxn modelId="{EFB5A5BD-382A-C448-A811-8D704231BD12}" srcId="{BFF11B2A-4822-2F4B-B222-993D505ADE8E}" destId="{FECE9CC7-7F62-AF45-92C7-B05347238B83}" srcOrd="0" destOrd="0" parTransId="{4D7F1AC0-A3A4-BB4A-B183-DDD1BA1263AB}" sibTransId="{61ED568B-CB0C-8946-ACF4-14A93AF82614}"/>
    <dgm:cxn modelId="{C129C466-AB1C-934C-B2A9-C9CD42D3B0EA}" type="presOf" srcId="{B32BB639-BBDF-DB47-9183-B525E8683A92}" destId="{86437BC4-2BA4-2446-B2E7-E88BCF15342E}" srcOrd="0" destOrd="0" presId="urn:microsoft.com/office/officeart/2005/8/layout/radial6"/>
    <dgm:cxn modelId="{588E423F-53A8-8D43-8C91-ED030B54C4B0}" type="presOf" srcId="{FE10DB83-4985-5945-96AB-A1DD679F3DFF}" destId="{73893818-A090-8C43-AD22-AD87B0B557FA}" srcOrd="0" destOrd="0" presId="urn:microsoft.com/office/officeart/2005/8/layout/radial6"/>
    <dgm:cxn modelId="{49D5CFF9-8786-C041-9101-31A2EE757A6C}" srcId="{BFF11B2A-4822-2F4B-B222-993D505ADE8E}" destId="{B32BB639-BBDF-DB47-9183-B525E8683A92}" srcOrd="3" destOrd="0" parTransId="{6BF4E0E2-E1ED-7748-9359-9B3834EB34E3}" sibTransId="{D1002251-3508-A541-BFA1-02595F171076}"/>
    <dgm:cxn modelId="{B890731A-D3F4-AE4C-B922-9F6D1F57649D}" srcId="{BFF11B2A-4822-2F4B-B222-993D505ADE8E}" destId="{E4BB7DB8-C27E-2E4E-9DC2-D2CF225E984D}" srcOrd="2" destOrd="0" parTransId="{119B2A29-F655-1D4E-A1E6-CD556E785DF8}" sibTransId="{FE10DB83-4985-5945-96AB-A1DD679F3DFF}"/>
    <dgm:cxn modelId="{BA411C0C-8250-1748-BE39-85F42F5D936B}" type="presOf" srcId="{23625332-08BF-0C42-BFB8-399DB92B3FB1}" destId="{8C489841-99F5-D045-9ECD-1FFBAFE0150A}" srcOrd="0" destOrd="0" presId="urn:microsoft.com/office/officeart/2005/8/layout/radial6"/>
    <dgm:cxn modelId="{847BCC85-22F4-3344-A88B-3150204FC401}" type="presOf" srcId="{E4BB7DB8-C27E-2E4E-9DC2-D2CF225E984D}" destId="{63DCDB83-7EA7-214B-A831-AA886E3950AA}" srcOrd="0" destOrd="0" presId="urn:microsoft.com/office/officeart/2005/8/layout/radial6"/>
    <dgm:cxn modelId="{77A3A3E0-9D9E-9244-89F6-E7A8CD2C22AC}" type="presOf" srcId="{BFF11B2A-4822-2F4B-B222-993D505ADE8E}" destId="{AD437DF7-1CC4-544A-817C-AED9643156AC}" srcOrd="0" destOrd="0" presId="urn:microsoft.com/office/officeart/2005/8/layout/radial6"/>
    <dgm:cxn modelId="{FC1AA7D3-DDF6-014A-89B6-A7807D93535F}" srcId="{F26930F2-52E9-E04C-8CD8-BE06D267B3A6}" destId="{BFF11B2A-4822-2F4B-B222-993D505ADE8E}" srcOrd="0" destOrd="0" parTransId="{98AD1AAA-8AD3-FD41-9377-D391F67F20D4}" sibTransId="{86F09E8C-2ABB-5543-AB87-C610298B6CC2}"/>
    <dgm:cxn modelId="{307FAFAB-6E47-5147-A52A-77E9BD2E3091}" srcId="{BFF11B2A-4822-2F4B-B222-993D505ADE8E}" destId="{23625332-08BF-0C42-BFB8-399DB92B3FB1}" srcOrd="4" destOrd="0" parTransId="{49346250-2751-4F4D-8050-3300539F12B2}" sibTransId="{283FB40D-510D-ED4E-B4AB-84D0D474FF60}"/>
    <dgm:cxn modelId="{157FF002-DAF1-2743-9096-E3B01E2E830D}" type="presOf" srcId="{4DCBEBB5-FA9A-9F46-8229-8FEC7D49D33E}" destId="{71FE6CE3-1EC1-A04D-BBCC-F024AB7840A8}" srcOrd="0" destOrd="0" presId="urn:microsoft.com/office/officeart/2005/8/layout/radial6"/>
    <dgm:cxn modelId="{7AE7B08C-7617-DF43-961B-D357DA6A0193}" type="presOf" srcId="{FECE9CC7-7F62-AF45-92C7-B05347238B83}" destId="{92CC6153-977A-FD4E-AF75-9FDDC6ADE6F2}" srcOrd="0" destOrd="0" presId="urn:microsoft.com/office/officeart/2005/8/layout/radial6"/>
    <dgm:cxn modelId="{3A3B3C4F-AFD5-2947-BCDA-AA3E57E63E94}" type="presParOf" srcId="{0A98E266-182A-264C-AE34-56EBF4AF9284}" destId="{AD437DF7-1CC4-544A-817C-AED9643156AC}" srcOrd="0" destOrd="0" presId="urn:microsoft.com/office/officeart/2005/8/layout/radial6"/>
    <dgm:cxn modelId="{B3992A88-151B-704A-9C0F-7B11A13508E6}" type="presParOf" srcId="{0A98E266-182A-264C-AE34-56EBF4AF9284}" destId="{92CC6153-977A-FD4E-AF75-9FDDC6ADE6F2}" srcOrd="1" destOrd="0" presId="urn:microsoft.com/office/officeart/2005/8/layout/radial6"/>
    <dgm:cxn modelId="{61D6B757-DD9E-1B45-92A4-3510E456AC02}" type="presParOf" srcId="{0A98E266-182A-264C-AE34-56EBF4AF9284}" destId="{D9E8BC34-2E6C-C543-9ABB-26B319261A29}" srcOrd="2" destOrd="0" presId="urn:microsoft.com/office/officeart/2005/8/layout/radial6"/>
    <dgm:cxn modelId="{4EE5CF6D-C1E3-054D-B69D-A322855D07B6}" type="presParOf" srcId="{0A98E266-182A-264C-AE34-56EBF4AF9284}" destId="{71253018-0A64-F24D-BDD5-485E14D5D764}" srcOrd="3" destOrd="0" presId="urn:microsoft.com/office/officeart/2005/8/layout/radial6"/>
    <dgm:cxn modelId="{070B8D99-61C6-744B-BFD0-5A3C58246054}" type="presParOf" srcId="{0A98E266-182A-264C-AE34-56EBF4AF9284}" destId="{DFB53921-8DB6-364F-BACC-0ED93C20BE61}" srcOrd="4" destOrd="0" presId="urn:microsoft.com/office/officeart/2005/8/layout/radial6"/>
    <dgm:cxn modelId="{6B7E3EA9-52F9-FE43-A9B6-22746DD5000F}" type="presParOf" srcId="{0A98E266-182A-264C-AE34-56EBF4AF9284}" destId="{9D6E29C1-BF87-774C-A044-4260DEDE2829}" srcOrd="5" destOrd="0" presId="urn:microsoft.com/office/officeart/2005/8/layout/radial6"/>
    <dgm:cxn modelId="{072638B9-3ECB-0A4A-999C-95367116F007}" type="presParOf" srcId="{0A98E266-182A-264C-AE34-56EBF4AF9284}" destId="{71FE6CE3-1EC1-A04D-BBCC-F024AB7840A8}" srcOrd="6" destOrd="0" presId="urn:microsoft.com/office/officeart/2005/8/layout/radial6"/>
    <dgm:cxn modelId="{3E0508F0-5723-F149-AE2C-7E11630F54C7}" type="presParOf" srcId="{0A98E266-182A-264C-AE34-56EBF4AF9284}" destId="{63DCDB83-7EA7-214B-A831-AA886E3950AA}" srcOrd="7" destOrd="0" presId="urn:microsoft.com/office/officeart/2005/8/layout/radial6"/>
    <dgm:cxn modelId="{D186BAF6-E014-1141-916A-AAA7E3A101AA}" type="presParOf" srcId="{0A98E266-182A-264C-AE34-56EBF4AF9284}" destId="{4F7DC3EC-AC4C-D240-ABDA-33733D4DC434}" srcOrd="8" destOrd="0" presId="urn:microsoft.com/office/officeart/2005/8/layout/radial6"/>
    <dgm:cxn modelId="{5A1AA61D-F9DF-EE42-A188-CE50DD4CDA87}" type="presParOf" srcId="{0A98E266-182A-264C-AE34-56EBF4AF9284}" destId="{73893818-A090-8C43-AD22-AD87B0B557FA}" srcOrd="9" destOrd="0" presId="urn:microsoft.com/office/officeart/2005/8/layout/radial6"/>
    <dgm:cxn modelId="{08D0D991-A53E-4946-A5A5-F37C3EF60A12}" type="presParOf" srcId="{0A98E266-182A-264C-AE34-56EBF4AF9284}" destId="{86437BC4-2BA4-2446-B2E7-E88BCF15342E}" srcOrd="10" destOrd="0" presId="urn:microsoft.com/office/officeart/2005/8/layout/radial6"/>
    <dgm:cxn modelId="{C3E111D9-640C-F642-AC52-A15DF39C0CA6}" type="presParOf" srcId="{0A98E266-182A-264C-AE34-56EBF4AF9284}" destId="{4B33FB48-CF60-DA4E-81BC-527B25331FC5}" srcOrd="11" destOrd="0" presId="urn:microsoft.com/office/officeart/2005/8/layout/radial6"/>
    <dgm:cxn modelId="{268C4F6B-FECC-BA46-B87A-95B5DBB3BA38}" type="presParOf" srcId="{0A98E266-182A-264C-AE34-56EBF4AF9284}" destId="{7D58AAA4-C8C7-234B-8936-269B793FA0B8}" srcOrd="12" destOrd="0" presId="urn:microsoft.com/office/officeart/2005/8/layout/radial6"/>
    <dgm:cxn modelId="{1B0FB547-94CA-8145-906E-C966114F028C}" type="presParOf" srcId="{0A98E266-182A-264C-AE34-56EBF4AF9284}" destId="{8C489841-99F5-D045-9ECD-1FFBAFE0150A}" srcOrd="13" destOrd="0" presId="urn:microsoft.com/office/officeart/2005/8/layout/radial6"/>
    <dgm:cxn modelId="{98E37257-1B51-A742-BA6A-3EE63AE09D0C}" type="presParOf" srcId="{0A98E266-182A-264C-AE34-56EBF4AF9284}" destId="{2830524E-F94C-F944-B965-0A247048B971}" srcOrd="14" destOrd="0" presId="urn:microsoft.com/office/officeart/2005/8/layout/radial6"/>
    <dgm:cxn modelId="{BB814716-492F-3F4D-B0BF-FB7E4B5C096A}" type="presParOf" srcId="{0A98E266-182A-264C-AE34-56EBF4AF9284}" destId="{294A5FE4-2334-8648-A5D5-555A4AC815C9}" srcOrd="15"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EFD67535-B6F7-4F41-8F5A-B2A70F1ED1D0}" type="doc">
      <dgm:prSet loTypeId="urn:microsoft.com/office/officeart/2009/3/layout/StepUpProcess" loCatId="" qsTypeId="urn:microsoft.com/office/officeart/2005/8/quickstyle/simple4" qsCatId="simple" csTypeId="urn:microsoft.com/office/officeart/2005/8/colors/colorful1" csCatId="colorful" phldr="1"/>
      <dgm:spPr/>
      <dgm:t>
        <a:bodyPr/>
        <a:lstStyle/>
        <a:p>
          <a:endParaRPr lang="en-US"/>
        </a:p>
      </dgm:t>
    </dgm:pt>
    <dgm:pt modelId="{6A4C9B1F-0F83-9F41-A594-FB768FD8FEEF}">
      <dgm:prSet custT="1"/>
      <dgm:spPr/>
      <dgm:t>
        <a:bodyPr/>
        <a:lstStyle/>
        <a:p>
          <a:pPr rtl="0"/>
          <a:r>
            <a:rPr lang="en-US" sz="4000" b="1" smtClean="0"/>
            <a:t>1</a:t>
          </a:r>
          <a:endParaRPr lang="en-US" sz="4000" b="1" dirty="0"/>
        </a:p>
      </dgm:t>
    </dgm:pt>
    <dgm:pt modelId="{51EF257D-0631-1942-8EBE-004646D5B32B}" type="parTrans" cxnId="{DB303088-C5CA-7046-AAF7-0D0103775E56}">
      <dgm:prSet/>
      <dgm:spPr/>
      <dgm:t>
        <a:bodyPr/>
        <a:lstStyle/>
        <a:p>
          <a:endParaRPr lang="en-US"/>
        </a:p>
      </dgm:t>
    </dgm:pt>
    <dgm:pt modelId="{170FEA95-BDDE-7A47-9522-27F48857ABD2}" type="sibTrans" cxnId="{DB303088-C5CA-7046-AAF7-0D0103775E56}">
      <dgm:prSet/>
      <dgm:spPr/>
      <dgm:t>
        <a:bodyPr/>
        <a:lstStyle/>
        <a:p>
          <a:endParaRPr lang="en-US"/>
        </a:p>
      </dgm:t>
    </dgm:pt>
    <dgm:pt modelId="{A45B7F8A-9D16-4849-997F-84DAFDCE0FCB}">
      <dgm:prSet custT="1"/>
      <dgm:spPr/>
      <dgm:t>
        <a:bodyPr/>
        <a:lstStyle/>
        <a:p>
          <a:pPr rtl="0"/>
          <a:endParaRPr lang="en-US" sz="4000" b="1" dirty="0"/>
        </a:p>
      </dgm:t>
    </dgm:pt>
    <dgm:pt modelId="{BB0EFA85-B5FE-DA4F-95BE-0471F7E166C9}" type="parTrans" cxnId="{77FD246E-9317-B84E-A499-D30DF75440D7}">
      <dgm:prSet/>
      <dgm:spPr/>
      <dgm:t>
        <a:bodyPr/>
        <a:lstStyle/>
        <a:p>
          <a:endParaRPr lang="en-US"/>
        </a:p>
      </dgm:t>
    </dgm:pt>
    <dgm:pt modelId="{CA153D55-8E3A-E147-8553-2261FB520AE9}" type="sibTrans" cxnId="{77FD246E-9317-B84E-A499-D30DF75440D7}">
      <dgm:prSet/>
      <dgm:spPr/>
      <dgm:t>
        <a:bodyPr/>
        <a:lstStyle/>
        <a:p>
          <a:endParaRPr lang="en-US"/>
        </a:p>
      </dgm:t>
    </dgm:pt>
    <dgm:pt modelId="{75FAEFAA-55F0-3B46-9595-142E276DD8CC}">
      <dgm:prSet custT="1"/>
      <dgm:spPr/>
      <dgm:t>
        <a:bodyPr/>
        <a:lstStyle/>
        <a:p>
          <a:pPr rtl="0"/>
          <a:endParaRPr lang="en-US" sz="4000" b="1" dirty="0"/>
        </a:p>
      </dgm:t>
    </dgm:pt>
    <dgm:pt modelId="{4ACBC2F0-3D2C-4A40-B52D-6E6CFF05E864}" type="parTrans" cxnId="{F008A096-3128-7044-AAF6-980E866BAB32}">
      <dgm:prSet/>
      <dgm:spPr/>
      <dgm:t>
        <a:bodyPr/>
        <a:lstStyle/>
        <a:p>
          <a:endParaRPr lang="en-US"/>
        </a:p>
      </dgm:t>
    </dgm:pt>
    <dgm:pt modelId="{906CBD56-B298-A948-9642-CF63CBBB1347}" type="sibTrans" cxnId="{F008A096-3128-7044-AAF6-980E866BAB32}">
      <dgm:prSet/>
      <dgm:spPr/>
      <dgm:t>
        <a:bodyPr/>
        <a:lstStyle/>
        <a:p>
          <a:endParaRPr lang="en-US"/>
        </a:p>
      </dgm:t>
    </dgm:pt>
    <dgm:pt modelId="{5122AEA8-6382-0E4B-865E-09EF836E4521}">
      <dgm:prSet custT="1"/>
      <dgm:spPr/>
      <dgm:t>
        <a:bodyPr/>
        <a:lstStyle/>
        <a:p>
          <a:pPr rtl="0"/>
          <a:endParaRPr lang="en-US" sz="4000" b="1" dirty="0"/>
        </a:p>
      </dgm:t>
    </dgm:pt>
    <dgm:pt modelId="{B45FDD92-94C9-064D-AA0C-63ACF63A0563}" type="parTrans" cxnId="{CA98EE0E-9CA6-894F-828D-ED3A9AEE9E8F}">
      <dgm:prSet/>
      <dgm:spPr/>
      <dgm:t>
        <a:bodyPr/>
        <a:lstStyle/>
        <a:p>
          <a:endParaRPr lang="en-US"/>
        </a:p>
      </dgm:t>
    </dgm:pt>
    <dgm:pt modelId="{5C175C98-28B9-284D-8E4C-B3C63473EF87}" type="sibTrans" cxnId="{CA98EE0E-9CA6-894F-828D-ED3A9AEE9E8F}">
      <dgm:prSet/>
      <dgm:spPr/>
      <dgm:t>
        <a:bodyPr/>
        <a:lstStyle/>
        <a:p>
          <a:endParaRPr lang="en-US"/>
        </a:p>
      </dgm:t>
    </dgm:pt>
    <dgm:pt modelId="{064EA174-BC3C-7A46-AFF5-4628ED8D1B13}">
      <dgm:prSet custT="1"/>
      <dgm:spPr/>
      <dgm:t>
        <a:bodyPr/>
        <a:lstStyle/>
        <a:p>
          <a:pPr rtl="0"/>
          <a:endParaRPr lang="en-US" sz="4000" b="1" dirty="0"/>
        </a:p>
      </dgm:t>
    </dgm:pt>
    <dgm:pt modelId="{30F7DD70-69AE-0740-8878-09F490B44403}" type="parTrans" cxnId="{D041AD11-1510-ED42-9092-234B3B01BB82}">
      <dgm:prSet/>
      <dgm:spPr/>
      <dgm:t>
        <a:bodyPr/>
        <a:lstStyle/>
        <a:p>
          <a:endParaRPr lang="en-US"/>
        </a:p>
      </dgm:t>
    </dgm:pt>
    <dgm:pt modelId="{B18AD3CC-B728-F148-BA55-2CC11AC266A3}" type="sibTrans" cxnId="{D041AD11-1510-ED42-9092-234B3B01BB82}">
      <dgm:prSet/>
      <dgm:spPr/>
      <dgm:t>
        <a:bodyPr/>
        <a:lstStyle/>
        <a:p>
          <a:endParaRPr lang="en-US"/>
        </a:p>
      </dgm:t>
    </dgm:pt>
    <dgm:pt modelId="{C61BF8A2-772D-6441-9104-DF4A1E82B069}">
      <dgm:prSet custT="1"/>
      <dgm:spPr/>
      <dgm:t>
        <a:bodyPr/>
        <a:lstStyle/>
        <a:p>
          <a:pPr rtl="0"/>
          <a:r>
            <a:rPr lang="en-US" sz="4000" b="1" smtClean="0"/>
            <a:t>2</a:t>
          </a:r>
          <a:endParaRPr lang="en-US" sz="4000" b="1" dirty="0"/>
        </a:p>
      </dgm:t>
    </dgm:pt>
    <dgm:pt modelId="{535F47D6-F616-CE4B-A773-5768DBD27C1B}" type="parTrans" cxnId="{75AD054C-1FC5-E14C-A6D6-C3A214CE219E}">
      <dgm:prSet/>
      <dgm:spPr/>
      <dgm:t>
        <a:bodyPr/>
        <a:lstStyle/>
        <a:p>
          <a:endParaRPr lang="en-US"/>
        </a:p>
      </dgm:t>
    </dgm:pt>
    <dgm:pt modelId="{0F368B13-6FFF-244D-843F-AF497B20A6BF}" type="sibTrans" cxnId="{75AD054C-1FC5-E14C-A6D6-C3A214CE219E}">
      <dgm:prSet/>
      <dgm:spPr/>
      <dgm:t>
        <a:bodyPr/>
        <a:lstStyle/>
        <a:p>
          <a:endParaRPr lang="en-US"/>
        </a:p>
      </dgm:t>
    </dgm:pt>
    <dgm:pt modelId="{1E0009E3-7C76-9643-B060-609C4F6B2C3A}">
      <dgm:prSet custT="1"/>
      <dgm:spPr/>
      <dgm:t>
        <a:bodyPr/>
        <a:lstStyle/>
        <a:p>
          <a:pPr rtl="0"/>
          <a:r>
            <a:rPr lang="en-US" sz="4000" b="1" smtClean="0"/>
            <a:t>3</a:t>
          </a:r>
          <a:endParaRPr lang="en-US" sz="4000" b="1" dirty="0"/>
        </a:p>
      </dgm:t>
    </dgm:pt>
    <dgm:pt modelId="{A8844491-A4E6-7949-BC0F-CD436D14D2D2}" type="parTrans" cxnId="{2582276E-C661-3740-A5E7-FC45B32D1116}">
      <dgm:prSet/>
      <dgm:spPr/>
      <dgm:t>
        <a:bodyPr/>
        <a:lstStyle/>
        <a:p>
          <a:endParaRPr lang="en-US"/>
        </a:p>
      </dgm:t>
    </dgm:pt>
    <dgm:pt modelId="{6DBE336D-E6B2-3D43-8D41-6E9ADE9A8F89}" type="sibTrans" cxnId="{2582276E-C661-3740-A5E7-FC45B32D1116}">
      <dgm:prSet/>
      <dgm:spPr/>
      <dgm:t>
        <a:bodyPr/>
        <a:lstStyle/>
        <a:p>
          <a:endParaRPr lang="en-US"/>
        </a:p>
      </dgm:t>
    </dgm:pt>
    <dgm:pt modelId="{FE26DA0A-AE40-E34F-9EE5-800CB4A61D7E}">
      <dgm:prSet custT="1"/>
      <dgm:spPr/>
      <dgm:t>
        <a:bodyPr/>
        <a:lstStyle/>
        <a:p>
          <a:pPr rtl="0"/>
          <a:r>
            <a:rPr lang="en-US" sz="4000" b="1" smtClean="0"/>
            <a:t>4</a:t>
          </a:r>
          <a:endParaRPr lang="en-US" sz="4000" b="1" dirty="0"/>
        </a:p>
      </dgm:t>
    </dgm:pt>
    <dgm:pt modelId="{D091B28B-ED46-1740-B4A8-34CF4D8A8C53}" type="parTrans" cxnId="{2B158FB2-EBB7-2A48-919A-7C33E9ED0813}">
      <dgm:prSet/>
      <dgm:spPr/>
      <dgm:t>
        <a:bodyPr/>
        <a:lstStyle/>
        <a:p>
          <a:endParaRPr lang="en-US"/>
        </a:p>
      </dgm:t>
    </dgm:pt>
    <dgm:pt modelId="{0D12F91C-50CC-8E44-802A-B7C8F74C54C1}" type="sibTrans" cxnId="{2B158FB2-EBB7-2A48-919A-7C33E9ED0813}">
      <dgm:prSet/>
      <dgm:spPr/>
      <dgm:t>
        <a:bodyPr/>
        <a:lstStyle/>
        <a:p>
          <a:endParaRPr lang="en-US"/>
        </a:p>
      </dgm:t>
    </dgm:pt>
    <dgm:pt modelId="{9E8C535F-560A-C848-9264-59915F157B07}">
      <dgm:prSet custT="1"/>
      <dgm:spPr/>
      <dgm:t>
        <a:bodyPr/>
        <a:lstStyle/>
        <a:p>
          <a:pPr rtl="0"/>
          <a:r>
            <a:rPr lang="en-US" sz="4000" b="1" dirty="0" smtClean="0"/>
            <a:t>5</a:t>
          </a:r>
          <a:endParaRPr lang="en-US" sz="4000" b="1" dirty="0"/>
        </a:p>
      </dgm:t>
    </dgm:pt>
    <dgm:pt modelId="{E7813144-B3CC-3B42-920E-7CDA5788B9C6}" type="parTrans" cxnId="{E9942CED-DAAE-1044-9A79-F8A77832C6A3}">
      <dgm:prSet/>
      <dgm:spPr/>
      <dgm:t>
        <a:bodyPr/>
        <a:lstStyle/>
        <a:p>
          <a:endParaRPr lang="en-US"/>
        </a:p>
      </dgm:t>
    </dgm:pt>
    <dgm:pt modelId="{542F62EB-EF47-AA49-881F-DCF16329DBAE}" type="sibTrans" cxnId="{E9942CED-DAAE-1044-9A79-F8A77832C6A3}">
      <dgm:prSet/>
      <dgm:spPr/>
      <dgm:t>
        <a:bodyPr/>
        <a:lstStyle/>
        <a:p>
          <a:endParaRPr lang="en-US"/>
        </a:p>
      </dgm:t>
    </dgm:pt>
    <dgm:pt modelId="{19AE926C-9123-8647-BECA-762461A50030}">
      <dgm:prSet custT="1"/>
      <dgm:spPr/>
      <dgm:t>
        <a:bodyPr/>
        <a:lstStyle/>
        <a:p>
          <a:pPr rtl="0"/>
          <a:r>
            <a:rPr lang="en-US" sz="4000" b="1" dirty="0" smtClean="0"/>
            <a:t>6</a:t>
          </a:r>
          <a:endParaRPr lang="en-US" sz="4000" b="1" dirty="0"/>
        </a:p>
      </dgm:t>
    </dgm:pt>
    <dgm:pt modelId="{0B4B26F4-4B17-1046-90D5-6FE707D10D90}" type="parTrans" cxnId="{CC5353CA-1C46-DE4B-AF96-B7C21C1F35B7}">
      <dgm:prSet/>
      <dgm:spPr/>
      <dgm:t>
        <a:bodyPr/>
        <a:lstStyle/>
        <a:p>
          <a:endParaRPr lang="en-US"/>
        </a:p>
      </dgm:t>
    </dgm:pt>
    <dgm:pt modelId="{233D88EF-14C1-FC4C-9121-2D74BB845B2C}" type="sibTrans" cxnId="{CC5353CA-1C46-DE4B-AF96-B7C21C1F35B7}">
      <dgm:prSet/>
      <dgm:spPr/>
      <dgm:t>
        <a:bodyPr/>
        <a:lstStyle/>
        <a:p>
          <a:endParaRPr lang="en-US"/>
        </a:p>
      </dgm:t>
    </dgm:pt>
    <dgm:pt modelId="{F6846E6D-9B10-B74B-9567-74E1DA672118}" type="pres">
      <dgm:prSet presAssocID="{EFD67535-B6F7-4F41-8F5A-B2A70F1ED1D0}" presName="rootnode" presStyleCnt="0">
        <dgm:presLayoutVars>
          <dgm:chMax/>
          <dgm:chPref/>
          <dgm:dir/>
          <dgm:animLvl val="lvl"/>
        </dgm:presLayoutVars>
      </dgm:prSet>
      <dgm:spPr/>
      <dgm:t>
        <a:bodyPr/>
        <a:lstStyle/>
        <a:p>
          <a:endParaRPr lang="en-US"/>
        </a:p>
      </dgm:t>
    </dgm:pt>
    <dgm:pt modelId="{86BA2F20-BDAB-614A-80C2-899603258401}" type="pres">
      <dgm:prSet presAssocID="{6A4C9B1F-0F83-9F41-A594-FB768FD8FEEF}" presName="composite" presStyleCnt="0"/>
      <dgm:spPr/>
    </dgm:pt>
    <dgm:pt modelId="{DE0775AF-EE45-C140-8EBC-9ADF28480E45}" type="pres">
      <dgm:prSet presAssocID="{6A4C9B1F-0F83-9F41-A594-FB768FD8FEEF}" presName="LShape" presStyleLbl="alignNode1" presStyleIdx="0" presStyleCnt="19"/>
      <dgm:spPr/>
    </dgm:pt>
    <dgm:pt modelId="{7D0DAEE6-A172-2B42-93D6-DFA23BCE88E1}" type="pres">
      <dgm:prSet presAssocID="{6A4C9B1F-0F83-9F41-A594-FB768FD8FEEF}" presName="ParentText" presStyleLbl="revTx" presStyleIdx="0" presStyleCnt="10" custScaleY="120620">
        <dgm:presLayoutVars>
          <dgm:chMax val="0"/>
          <dgm:chPref val="0"/>
          <dgm:bulletEnabled val="1"/>
        </dgm:presLayoutVars>
      </dgm:prSet>
      <dgm:spPr/>
      <dgm:t>
        <a:bodyPr/>
        <a:lstStyle/>
        <a:p>
          <a:endParaRPr lang="en-US"/>
        </a:p>
      </dgm:t>
    </dgm:pt>
    <dgm:pt modelId="{C87D8378-7D67-9D45-8438-ED18308A42C1}" type="pres">
      <dgm:prSet presAssocID="{6A4C9B1F-0F83-9F41-A594-FB768FD8FEEF}" presName="Triangle" presStyleLbl="alignNode1" presStyleIdx="1" presStyleCnt="19"/>
      <dgm:spPr/>
    </dgm:pt>
    <dgm:pt modelId="{2C0E9BDC-7A48-8C41-A16B-AF1D77612F16}" type="pres">
      <dgm:prSet presAssocID="{170FEA95-BDDE-7A47-9522-27F48857ABD2}" presName="sibTrans" presStyleCnt="0"/>
      <dgm:spPr/>
    </dgm:pt>
    <dgm:pt modelId="{A96FB1E0-5027-D948-8ECA-04759BB43D66}" type="pres">
      <dgm:prSet presAssocID="{170FEA95-BDDE-7A47-9522-27F48857ABD2}" presName="space" presStyleCnt="0"/>
      <dgm:spPr/>
    </dgm:pt>
    <dgm:pt modelId="{73ECA75F-3BAF-A340-85CF-B4680278653D}" type="pres">
      <dgm:prSet presAssocID="{C61BF8A2-772D-6441-9104-DF4A1E82B069}" presName="composite" presStyleCnt="0"/>
      <dgm:spPr/>
    </dgm:pt>
    <dgm:pt modelId="{C3449DE4-048E-AC4F-8B89-00C2DEDF7885}" type="pres">
      <dgm:prSet presAssocID="{C61BF8A2-772D-6441-9104-DF4A1E82B069}" presName="LShape" presStyleLbl="alignNode1" presStyleIdx="2" presStyleCnt="19"/>
      <dgm:spPr/>
    </dgm:pt>
    <dgm:pt modelId="{1C9DAE62-F9E4-DC4A-B2FA-769E64F1CD91}" type="pres">
      <dgm:prSet presAssocID="{C61BF8A2-772D-6441-9104-DF4A1E82B069}" presName="ParentText" presStyleLbl="revTx" presStyleIdx="1" presStyleCnt="10">
        <dgm:presLayoutVars>
          <dgm:chMax val="0"/>
          <dgm:chPref val="0"/>
          <dgm:bulletEnabled val="1"/>
        </dgm:presLayoutVars>
      </dgm:prSet>
      <dgm:spPr/>
      <dgm:t>
        <a:bodyPr/>
        <a:lstStyle/>
        <a:p>
          <a:endParaRPr lang="en-US"/>
        </a:p>
      </dgm:t>
    </dgm:pt>
    <dgm:pt modelId="{3A04C842-489F-6C45-9211-A932263AEB77}" type="pres">
      <dgm:prSet presAssocID="{C61BF8A2-772D-6441-9104-DF4A1E82B069}" presName="Triangle" presStyleLbl="alignNode1" presStyleIdx="3" presStyleCnt="19"/>
      <dgm:spPr/>
    </dgm:pt>
    <dgm:pt modelId="{29992F8C-AD3A-2144-B56C-657BDAF9C8D8}" type="pres">
      <dgm:prSet presAssocID="{0F368B13-6FFF-244D-843F-AF497B20A6BF}" presName="sibTrans" presStyleCnt="0"/>
      <dgm:spPr/>
    </dgm:pt>
    <dgm:pt modelId="{93033B9A-0597-F247-8F18-02ABE5C497E8}" type="pres">
      <dgm:prSet presAssocID="{0F368B13-6FFF-244D-843F-AF497B20A6BF}" presName="space" presStyleCnt="0"/>
      <dgm:spPr/>
    </dgm:pt>
    <dgm:pt modelId="{B162EA0E-5332-3345-8706-75A91B6C390E}" type="pres">
      <dgm:prSet presAssocID="{1E0009E3-7C76-9643-B060-609C4F6B2C3A}" presName="composite" presStyleCnt="0"/>
      <dgm:spPr/>
    </dgm:pt>
    <dgm:pt modelId="{2FC93A55-0737-F645-A90D-2C876D350C57}" type="pres">
      <dgm:prSet presAssocID="{1E0009E3-7C76-9643-B060-609C4F6B2C3A}" presName="LShape" presStyleLbl="alignNode1" presStyleIdx="4" presStyleCnt="19"/>
      <dgm:spPr/>
    </dgm:pt>
    <dgm:pt modelId="{C7DA44A5-2694-164E-AACB-932D57E41902}" type="pres">
      <dgm:prSet presAssocID="{1E0009E3-7C76-9643-B060-609C4F6B2C3A}" presName="ParentText" presStyleLbl="revTx" presStyleIdx="2" presStyleCnt="10">
        <dgm:presLayoutVars>
          <dgm:chMax val="0"/>
          <dgm:chPref val="0"/>
          <dgm:bulletEnabled val="1"/>
        </dgm:presLayoutVars>
      </dgm:prSet>
      <dgm:spPr/>
      <dgm:t>
        <a:bodyPr/>
        <a:lstStyle/>
        <a:p>
          <a:endParaRPr lang="en-US"/>
        </a:p>
      </dgm:t>
    </dgm:pt>
    <dgm:pt modelId="{B6EC1C9A-33DA-824E-9E5B-086E53A17F52}" type="pres">
      <dgm:prSet presAssocID="{1E0009E3-7C76-9643-B060-609C4F6B2C3A}" presName="Triangle" presStyleLbl="alignNode1" presStyleIdx="5" presStyleCnt="19"/>
      <dgm:spPr/>
    </dgm:pt>
    <dgm:pt modelId="{D7E8E31C-F2CC-9046-B769-8F1B26E2C63A}" type="pres">
      <dgm:prSet presAssocID="{6DBE336D-E6B2-3D43-8D41-6E9ADE9A8F89}" presName="sibTrans" presStyleCnt="0"/>
      <dgm:spPr/>
    </dgm:pt>
    <dgm:pt modelId="{1CD7684F-D551-D544-9134-038BBB697BDB}" type="pres">
      <dgm:prSet presAssocID="{6DBE336D-E6B2-3D43-8D41-6E9ADE9A8F89}" presName="space" presStyleCnt="0"/>
      <dgm:spPr/>
    </dgm:pt>
    <dgm:pt modelId="{E688AE2C-FCD0-F348-AD03-B1A638ECA073}" type="pres">
      <dgm:prSet presAssocID="{FE26DA0A-AE40-E34F-9EE5-800CB4A61D7E}" presName="composite" presStyleCnt="0"/>
      <dgm:spPr/>
    </dgm:pt>
    <dgm:pt modelId="{47D85280-E660-154F-9E0E-3BB762FCA918}" type="pres">
      <dgm:prSet presAssocID="{FE26DA0A-AE40-E34F-9EE5-800CB4A61D7E}" presName="LShape" presStyleLbl="alignNode1" presStyleIdx="6" presStyleCnt="19"/>
      <dgm:spPr/>
    </dgm:pt>
    <dgm:pt modelId="{CACFBA27-EE84-9841-877C-49F4DAADD26A}" type="pres">
      <dgm:prSet presAssocID="{FE26DA0A-AE40-E34F-9EE5-800CB4A61D7E}" presName="ParentText" presStyleLbl="revTx" presStyleIdx="3" presStyleCnt="10">
        <dgm:presLayoutVars>
          <dgm:chMax val="0"/>
          <dgm:chPref val="0"/>
          <dgm:bulletEnabled val="1"/>
        </dgm:presLayoutVars>
      </dgm:prSet>
      <dgm:spPr/>
      <dgm:t>
        <a:bodyPr/>
        <a:lstStyle/>
        <a:p>
          <a:endParaRPr lang="en-US"/>
        </a:p>
      </dgm:t>
    </dgm:pt>
    <dgm:pt modelId="{C802A39F-467D-FF42-A04B-9E968D70D21E}" type="pres">
      <dgm:prSet presAssocID="{FE26DA0A-AE40-E34F-9EE5-800CB4A61D7E}" presName="Triangle" presStyleLbl="alignNode1" presStyleIdx="7" presStyleCnt="19"/>
      <dgm:spPr/>
    </dgm:pt>
    <dgm:pt modelId="{EA443411-7C3A-1840-9B73-9B75F4C39041}" type="pres">
      <dgm:prSet presAssocID="{0D12F91C-50CC-8E44-802A-B7C8F74C54C1}" presName="sibTrans" presStyleCnt="0"/>
      <dgm:spPr/>
    </dgm:pt>
    <dgm:pt modelId="{7C8F8D61-7DDA-6643-8B88-A7FA7CC70F80}" type="pres">
      <dgm:prSet presAssocID="{0D12F91C-50CC-8E44-802A-B7C8F74C54C1}" presName="space" presStyleCnt="0"/>
      <dgm:spPr/>
    </dgm:pt>
    <dgm:pt modelId="{FF8A622C-2FA3-AB46-B788-A9428DD218E5}" type="pres">
      <dgm:prSet presAssocID="{9E8C535F-560A-C848-9264-59915F157B07}" presName="composite" presStyleCnt="0"/>
      <dgm:spPr/>
    </dgm:pt>
    <dgm:pt modelId="{FD937F13-C8AA-9445-9E9A-EBBF6301D938}" type="pres">
      <dgm:prSet presAssocID="{9E8C535F-560A-C848-9264-59915F157B07}" presName="LShape" presStyleLbl="alignNode1" presStyleIdx="8" presStyleCnt="19"/>
      <dgm:spPr/>
    </dgm:pt>
    <dgm:pt modelId="{85F84598-BF38-934D-9657-D94533F434B3}" type="pres">
      <dgm:prSet presAssocID="{9E8C535F-560A-C848-9264-59915F157B07}" presName="ParentText" presStyleLbl="revTx" presStyleIdx="4" presStyleCnt="10">
        <dgm:presLayoutVars>
          <dgm:chMax val="0"/>
          <dgm:chPref val="0"/>
          <dgm:bulletEnabled val="1"/>
        </dgm:presLayoutVars>
      </dgm:prSet>
      <dgm:spPr/>
      <dgm:t>
        <a:bodyPr/>
        <a:lstStyle/>
        <a:p>
          <a:endParaRPr lang="en-US"/>
        </a:p>
      </dgm:t>
    </dgm:pt>
    <dgm:pt modelId="{9519C2D1-41A5-A942-85F7-4B3E3AB783B3}" type="pres">
      <dgm:prSet presAssocID="{9E8C535F-560A-C848-9264-59915F157B07}" presName="Triangle" presStyleLbl="alignNode1" presStyleIdx="9" presStyleCnt="19"/>
      <dgm:spPr/>
    </dgm:pt>
    <dgm:pt modelId="{45F98FEE-CC79-D448-8DB0-98C5A1582CC3}" type="pres">
      <dgm:prSet presAssocID="{542F62EB-EF47-AA49-881F-DCF16329DBAE}" presName="sibTrans" presStyleCnt="0"/>
      <dgm:spPr/>
    </dgm:pt>
    <dgm:pt modelId="{FA6D2937-D0ED-3B40-930E-08DBB50D01B2}" type="pres">
      <dgm:prSet presAssocID="{542F62EB-EF47-AA49-881F-DCF16329DBAE}" presName="space" presStyleCnt="0"/>
      <dgm:spPr/>
    </dgm:pt>
    <dgm:pt modelId="{DCCEBD07-4CBD-EE48-95E9-C45C75C85583}" type="pres">
      <dgm:prSet presAssocID="{19AE926C-9123-8647-BECA-762461A50030}" presName="composite" presStyleCnt="0"/>
      <dgm:spPr/>
    </dgm:pt>
    <dgm:pt modelId="{8F144937-3ADD-5245-8418-DE81B2D5EFF9}" type="pres">
      <dgm:prSet presAssocID="{19AE926C-9123-8647-BECA-762461A50030}" presName="LShape" presStyleLbl="alignNode1" presStyleIdx="10" presStyleCnt="19"/>
      <dgm:spPr/>
    </dgm:pt>
    <dgm:pt modelId="{8E198D7C-F4ED-A143-94EC-D3DE13D28C5B}" type="pres">
      <dgm:prSet presAssocID="{19AE926C-9123-8647-BECA-762461A50030}" presName="ParentText" presStyleLbl="revTx" presStyleIdx="5" presStyleCnt="10">
        <dgm:presLayoutVars>
          <dgm:chMax val="0"/>
          <dgm:chPref val="0"/>
          <dgm:bulletEnabled val="1"/>
        </dgm:presLayoutVars>
      </dgm:prSet>
      <dgm:spPr/>
      <dgm:t>
        <a:bodyPr/>
        <a:lstStyle/>
        <a:p>
          <a:endParaRPr lang="en-US"/>
        </a:p>
      </dgm:t>
    </dgm:pt>
    <dgm:pt modelId="{E9597C69-4FC9-9848-8C54-ED49B6208E9E}" type="pres">
      <dgm:prSet presAssocID="{19AE926C-9123-8647-BECA-762461A50030}" presName="Triangle" presStyleLbl="alignNode1" presStyleIdx="11" presStyleCnt="19"/>
      <dgm:spPr/>
    </dgm:pt>
    <dgm:pt modelId="{F315959F-87F9-114C-9A6C-8738FF117273}" type="pres">
      <dgm:prSet presAssocID="{233D88EF-14C1-FC4C-9121-2D74BB845B2C}" presName="sibTrans" presStyleCnt="0"/>
      <dgm:spPr/>
    </dgm:pt>
    <dgm:pt modelId="{4DCA2C6C-5D21-654C-A16B-905698FE3178}" type="pres">
      <dgm:prSet presAssocID="{233D88EF-14C1-FC4C-9121-2D74BB845B2C}" presName="space" presStyleCnt="0"/>
      <dgm:spPr/>
    </dgm:pt>
    <dgm:pt modelId="{5301EFF0-30B5-3243-9462-4E61B9243693}" type="pres">
      <dgm:prSet presAssocID="{75FAEFAA-55F0-3B46-9595-142E276DD8CC}" presName="composite" presStyleCnt="0"/>
      <dgm:spPr/>
    </dgm:pt>
    <dgm:pt modelId="{8E513B00-FDF4-434F-A386-3B7AB5EA5BA1}" type="pres">
      <dgm:prSet presAssocID="{75FAEFAA-55F0-3B46-9595-142E276DD8CC}" presName="LShape" presStyleLbl="alignNode1" presStyleIdx="12" presStyleCnt="19"/>
      <dgm:spPr/>
    </dgm:pt>
    <dgm:pt modelId="{8A90CEE4-DFAB-AB47-86B4-556EE7D256D8}" type="pres">
      <dgm:prSet presAssocID="{75FAEFAA-55F0-3B46-9595-142E276DD8CC}" presName="ParentText" presStyleLbl="revTx" presStyleIdx="6" presStyleCnt="10">
        <dgm:presLayoutVars>
          <dgm:chMax val="0"/>
          <dgm:chPref val="0"/>
          <dgm:bulletEnabled val="1"/>
        </dgm:presLayoutVars>
      </dgm:prSet>
      <dgm:spPr/>
      <dgm:t>
        <a:bodyPr/>
        <a:lstStyle/>
        <a:p>
          <a:endParaRPr lang="en-US"/>
        </a:p>
      </dgm:t>
    </dgm:pt>
    <dgm:pt modelId="{B43963EF-FF0F-1942-AC74-D7F5C239E109}" type="pres">
      <dgm:prSet presAssocID="{75FAEFAA-55F0-3B46-9595-142E276DD8CC}" presName="Triangle" presStyleLbl="alignNode1" presStyleIdx="13" presStyleCnt="19"/>
      <dgm:spPr/>
    </dgm:pt>
    <dgm:pt modelId="{31BCD3AF-5243-E045-BF48-F8800981818F}" type="pres">
      <dgm:prSet presAssocID="{906CBD56-B298-A948-9642-CF63CBBB1347}" presName="sibTrans" presStyleCnt="0"/>
      <dgm:spPr/>
    </dgm:pt>
    <dgm:pt modelId="{EAA4D4CA-9650-1D45-B25B-3E92109BCBD1}" type="pres">
      <dgm:prSet presAssocID="{906CBD56-B298-A948-9642-CF63CBBB1347}" presName="space" presStyleCnt="0"/>
      <dgm:spPr/>
    </dgm:pt>
    <dgm:pt modelId="{8CEE3811-5A71-2642-92FE-39448E55E49F}" type="pres">
      <dgm:prSet presAssocID="{5122AEA8-6382-0E4B-865E-09EF836E4521}" presName="composite" presStyleCnt="0"/>
      <dgm:spPr/>
    </dgm:pt>
    <dgm:pt modelId="{B46EE6BF-185E-1C4A-A9DE-0918E202BC5D}" type="pres">
      <dgm:prSet presAssocID="{5122AEA8-6382-0E4B-865E-09EF836E4521}" presName="LShape" presStyleLbl="alignNode1" presStyleIdx="14" presStyleCnt="19"/>
      <dgm:spPr/>
    </dgm:pt>
    <dgm:pt modelId="{9B05F647-802D-BD41-A338-C04BF3F8E191}" type="pres">
      <dgm:prSet presAssocID="{5122AEA8-6382-0E4B-865E-09EF836E4521}" presName="ParentText" presStyleLbl="revTx" presStyleIdx="7" presStyleCnt="10">
        <dgm:presLayoutVars>
          <dgm:chMax val="0"/>
          <dgm:chPref val="0"/>
          <dgm:bulletEnabled val="1"/>
        </dgm:presLayoutVars>
      </dgm:prSet>
      <dgm:spPr/>
      <dgm:t>
        <a:bodyPr/>
        <a:lstStyle/>
        <a:p>
          <a:endParaRPr lang="en-US"/>
        </a:p>
      </dgm:t>
    </dgm:pt>
    <dgm:pt modelId="{51948345-282F-3842-A74A-F4591BB8039B}" type="pres">
      <dgm:prSet presAssocID="{5122AEA8-6382-0E4B-865E-09EF836E4521}" presName="Triangle" presStyleLbl="alignNode1" presStyleIdx="15" presStyleCnt="19"/>
      <dgm:spPr/>
    </dgm:pt>
    <dgm:pt modelId="{6434CC5D-2905-8E44-9AC1-78F239902218}" type="pres">
      <dgm:prSet presAssocID="{5C175C98-28B9-284D-8E4C-B3C63473EF87}" presName="sibTrans" presStyleCnt="0"/>
      <dgm:spPr/>
    </dgm:pt>
    <dgm:pt modelId="{DCA4B512-7CA3-8448-A2AF-F94E46CE350D}" type="pres">
      <dgm:prSet presAssocID="{5C175C98-28B9-284D-8E4C-B3C63473EF87}" presName="space" presStyleCnt="0"/>
      <dgm:spPr/>
    </dgm:pt>
    <dgm:pt modelId="{8AF0C7AD-26C1-C149-BA01-37C260FA65AA}" type="pres">
      <dgm:prSet presAssocID="{064EA174-BC3C-7A46-AFF5-4628ED8D1B13}" presName="composite" presStyleCnt="0"/>
      <dgm:spPr/>
    </dgm:pt>
    <dgm:pt modelId="{937624DE-CF0D-E147-9447-EF39E295D7AD}" type="pres">
      <dgm:prSet presAssocID="{064EA174-BC3C-7A46-AFF5-4628ED8D1B13}" presName="LShape" presStyleLbl="alignNode1" presStyleIdx="16" presStyleCnt="19"/>
      <dgm:spPr/>
    </dgm:pt>
    <dgm:pt modelId="{7F066166-82BA-624E-8D3C-FABD64D02631}" type="pres">
      <dgm:prSet presAssocID="{064EA174-BC3C-7A46-AFF5-4628ED8D1B13}" presName="ParentText" presStyleLbl="revTx" presStyleIdx="8" presStyleCnt="10">
        <dgm:presLayoutVars>
          <dgm:chMax val="0"/>
          <dgm:chPref val="0"/>
          <dgm:bulletEnabled val="1"/>
        </dgm:presLayoutVars>
      </dgm:prSet>
      <dgm:spPr/>
      <dgm:t>
        <a:bodyPr/>
        <a:lstStyle/>
        <a:p>
          <a:endParaRPr lang="en-US"/>
        </a:p>
      </dgm:t>
    </dgm:pt>
    <dgm:pt modelId="{C5E38F4C-8A4F-644E-AD8A-2101E9C1C3DC}" type="pres">
      <dgm:prSet presAssocID="{064EA174-BC3C-7A46-AFF5-4628ED8D1B13}" presName="Triangle" presStyleLbl="alignNode1" presStyleIdx="17" presStyleCnt="19"/>
      <dgm:spPr/>
    </dgm:pt>
    <dgm:pt modelId="{48298F44-65E2-0440-AB79-69A439E05142}" type="pres">
      <dgm:prSet presAssocID="{B18AD3CC-B728-F148-BA55-2CC11AC266A3}" presName="sibTrans" presStyleCnt="0"/>
      <dgm:spPr/>
    </dgm:pt>
    <dgm:pt modelId="{0D8DACF5-2F08-C74E-9E70-C87478DBFA3C}" type="pres">
      <dgm:prSet presAssocID="{B18AD3CC-B728-F148-BA55-2CC11AC266A3}" presName="space" presStyleCnt="0"/>
      <dgm:spPr/>
    </dgm:pt>
    <dgm:pt modelId="{D0FA4032-FD82-3D41-938C-4CA15B24C5B6}" type="pres">
      <dgm:prSet presAssocID="{A45B7F8A-9D16-4849-997F-84DAFDCE0FCB}" presName="composite" presStyleCnt="0"/>
      <dgm:spPr/>
    </dgm:pt>
    <dgm:pt modelId="{4DF4EA06-5DDB-0B4B-90D9-6044F02BAB42}" type="pres">
      <dgm:prSet presAssocID="{A45B7F8A-9D16-4849-997F-84DAFDCE0FCB}" presName="LShape" presStyleLbl="alignNode1" presStyleIdx="18" presStyleCnt="19"/>
      <dgm:spPr/>
    </dgm:pt>
    <dgm:pt modelId="{B02BF9C9-3757-B441-945B-C0812FD7E77A}" type="pres">
      <dgm:prSet presAssocID="{A45B7F8A-9D16-4849-997F-84DAFDCE0FCB}" presName="ParentText" presStyleLbl="revTx" presStyleIdx="9" presStyleCnt="10">
        <dgm:presLayoutVars>
          <dgm:chMax val="0"/>
          <dgm:chPref val="0"/>
          <dgm:bulletEnabled val="1"/>
        </dgm:presLayoutVars>
      </dgm:prSet>
      <dgm:spPr/>
      <dgm:t>
        <a:bodyPr/>
        <a:lstStyle/>
        <a:p>
          <a:endParaRPr lang="en-US"/>
        </a:p>
      </dgm:t>
    </dgm:pt>
  </dgm:ptLst>
  <dgm:cxnLst>
    <dgm:cxn modelId="{77FD246E-9317-B84E-A499-D30DF75440D7}" srcId="{EFD67535-B6F7-4F41-8F5A-B2A70F1ED1D0}" destId="{A45B7F8A-9D16-4849-997F-84DAFDCE0FCB}" srcOrd="9" destOrd="0" parTransId="{BB0EFA85-B5FE-DA4F-95BE-0471F7E166C9}" sibTransId="{CA153D55-8E3A-E147-8553-2261FB520AE9}"/>
    <dgm:cxn modelId="{1324A2E6-B57E-0641-B502-4FA7E5733FCE}" type="presOf" srcId="{9E8C535F-560A-C848-9264-59915F157B07}" destId="{85F84598-BF38-934D-9657-D94533F434B3}" srcOrd="0" destOrd="0" presId="urn:microsoft.com/office/officeart/2009/3/layout/StepUpProcess"/>
    <dgm:cxn modelId="{B52D6362-4BFD-AC40-A737-A94735EA962E}" type="presOf" srcId="{C61BF8A2-772D-6441-9104-DF4A1E82B069}" destId="{1C9DAE62-F9E4-DC4A-B2FA-769E64F1CD91}" srcOrd="0" destOrd="0" presId="urn:microsoft.com/office/officeart/2009/3/layout/StepUpProcess"/>
    <dgm:cxn modelId="{D041AD11-1510-ED42-9092-234B3B01BB82}" srcId="{EFD67535-B6F7-4F41-8F5A-B2A70F1ED1D0}" destId="{064EA174-BC3C-7A46-AFF5-4628ED8D1B13}" srcOrd="8" destOrd="0" parTransId="{30F7DD70-69AE-0740-8878-09F490B44403}" sibTransId="{B18AD3CC-B728-F148-BA55-2CC11AC266A3}"/>
    <dgm:cxn modelId="{E9942CED-DAAE-1044-9A79-F8A77832C6A3}" srcId="{EFD67535-B6F7-4F41-8F5A-B2A70F1ED1D0}" destId="{9E8C535F-560A-C848-9264-59915F157B07}" srcOrd="4" destOrd="0" parTransId="{E7813144-B3CC-3B42-920E-7CDA5788B9C6}" sibTransId="{542F62EB-EF47-AA49-881F-DCF16329DBAE}"/>
    <dgm:cxn modelId="{2CB45CA6-D0FA-2F48-8589-CF013400CE99}" type="presOf" srcId="{5122AEA8-6382-0E4B-865E-09EF836E4521}" destId="{9B05F647-802D-BD41-A338-C04BF3F8E191}" srcOrd="0" destOrd="0" presId="urn:microsoft.com/office/officeart/2009/3/layout/StepUpProcess"/>
    <dgm:cxn modelId="{7D3FC85D-A852-3542-9A17-BBD046B67D08}" type="presOf" srcId="{1E0009E3-7C76-9643-B060-609C4F6B2C3A}" destId="{C7DA44A5-2694-164E-AACB-932D57E41902}" srcOrd="0" destOrd="0" presId="urn:microsoft.com/office/officeart/2009/3/layout/StepUpProcess"/>
    <dgm:cxn modelId="{DDB55F8C-C8B5-544C-9C60-775E6FA3F1BF}" type="presOf" srcId="{064EA174-BC3C-7A46-AFF5-4628ED8D1B13}" destId="{7F066166-82BA-624E-8D3C-FABD64D02631}" srcOrd="0" destOrd="0" presId="urn:microsoft.com/office/officeart/2009/3/layout/StepUpProcess"/>
    <dgm:cxn modelId="{058BC032-91F8-1341-B184-BE79D6BE9B0D}" type="presOf" srcId="{EFD67535-B6F7-4F41-8F5A-B2A70F1ED1D0}" destId="{F6846E6D-9B10-B74B-9567-74E1DA672118}" srcOrd="0" destOrd="0" presId="urn:microsoft.com/office/officeart/2009/3/layout/StepUpProcess"/>
    <dgm:cxn modelId="{CA98EE0E-9CA6-894F-828D-ED3A9AEE9E8F}" srcId="{EFD67535-B6F7-4F41-8F5A-B2A70F1ED1D0}" destId="{5122AEA8-6382-0E4B-865E-09EF836E4521}" srcOrd="7" destOrd="0" parTransId="{B45FDD92-94C9-064D-AA0C-63ACF63A0563}" sibTransId="{5C175C98-28B9-284D-8E4C-B3C63473EF87}"/>
    <dgm:cxn modelId="{DB303088-C5CA-7046-AAF7-0D0103775E56}" srcId="{EFD67535-B6F7-4F41-8F5A-B2A70F1ED1D0}" destId="{6A4C9B1F-0F83-9F41-A594-FB768FD8FEEF}" srcOrd="0" destOrd="0" parTransId="{51EF257D-0631-1942-8EBE-004646D5B32B}" sibTransId="{170FEA95-BDDE-7A47-9522-27F48857ABD2}"/>
    <dgm:cxn modelId="{933CF7D0-5DA8-5047-A22E-5A4503B94018}" type="presOf" srcId="{75FAEFAA-55F0-3B46-9595-142E276DD8CC}" destId="{8A90CEE4-DFAB-AB47-86B4-556EE7D256D8}" srcOrd="0" destOrd="0" presId="urn:microsoft.com/office/officeart/2009/3/layout/StepUpProcess"/>
    <dgm:cxn modelId="{648CB16C-7DCA-264E-9E14-866B03B36B96}" type="presOf" srcId="{19AE926C-9123-8647-BECA-762461A50030}" destId="{8E198D7C-F4ED-A143-94EC-D3DE13D28C5B}" srcOrd="0" destOrd="0" presId="urn:microsoft.com/office/officeart/2009/3/layout/StepUpProcess"/>
    <dgm:cxn modelId="{E212D6D2-D768-184D-BEE9-70EAFA8DA3A2}" type="presOf" srcId="{6A4C9B1F-0F83-9F41-A594-FB768FD8FEEF}" destId="{7D0DAEE6-A172-2B42-93D6-DFA23BCE88E1}" srcOrd="0" destOrd="0" presId="urn:microsoft.com/office/officeart/2009/3/layout/StepUpProcess"/>
    <dgm:cxn modelId="{2B158FB2-EBB7-2A48-919A-7C33E9ED0813}" srcId="{EFD67535-B6F7-4F41-8F5A-B2A70F1ED1D0}" destId="{FE26DA0A-AE40-E34F-9EE5-800CB4A61D7E}" srcOrd="3" destOrd="0" parTransId="{D091B28B-ED46-1740-B4A8-34CF4D8A8C53}" sibTransId="{0D12F91C-50CC-8E44-802A-B7C8F74C54C1}"/>
    <dgm:cxn modelId="{CC5353CA-1C46-DE4B-AF96-B7C21C1F35B7}" srcId="{EFD67535-B6F7-4F41-8F5A-B2A70F1ED1D0}" destId="{19AE926C-9123-8647-BECA-762461A50030}" srcOrd="5" destOrd="0" parTransId="{0B4B26F4-4B17-1046-90D5-6FE707D10D90}" sibTransId="{233D88EF-14C1-FC4C-9121-2D74BB845B2C}"/>
    <dgm:cxn modelId="{2582276E-C661-3740-A5E7-FC45B32D1116}" srcId="{EFD67535-B6F7-4F41-8F5A-B2A70F1ED1D0}" destId="{1E0009E3-7C76-9643-B060-609C4F6B2C3A}" srcOrd="2" destOrd="0" parTransId="{A8844491-A4E6-7949-BC0F-CD436D14D2D2}" sibTransId="{6DBE336D-E6B2-3D43-8D41-6E9ADE9A8F89}"/>
    <dgm:cxn modelId="{57C4C604-C27E-E249-9F01-45BA17928142}" type="presOf" srcId="{A45B7F8A-9D16-4849-997F-84DAFDCE0FCB}" destId="{B02BF9C9-3757-B441-945B-C0812FD7E77A}" srcOrd="0" destOrd="0" presId="urn:microsoft.com/office/officeart/2009/3/layout/StepUpProcess"/>
    <dgm:cxn modelId="{F008A096-3128-7044-AAF6-980E866BAB32}" srcId="{EFD67535-B6F7-4F41-8F5A-B2A70F1ED1D0}" destId="{75FAEFAA-55F0-3B46-9595-142E276DD8CC}" srcOrd="6" destOrd="0" parTransId="{4ACBC2F0-3D2C-4A40-B52D-6E6CFF05E864}" sibTransId="{906CBD56-B298-A948-9642-CF63CBBB1347}"/>
    <dgm:cxn modelId="{75AD054C-1FC5-E14C-A6D6-C3A214CE219E}" srcId="{EFD67535-B6F7-4F41-8F5A-B2A70F1ED1D0}" destId="{C61BF8A2-772D-6441-9104-DF4A1E82B069}" srcOrd="1" destOrd="0" parTransId="{535F47D6-F616-CE4B-A773-5768DBD27C1B}" sibTransId="{0F368B13-6FFF-244D-843F-AF497B20A6BF}"/>
    <dgm:cxn modelId="{1D0C55BD-049B-DB44-9742-62E1CB83623E}" type="presOf" srcId="{FE26DA0A-AE40-E34F-9EE5-800CB4A61D7E}" destId="{CACFBA27-EE84-9841-877C-49F4DAADD26A}" srcOrd="0" destOrd="0" presId="urn:microsoft.com/office/officeart/2009/3/layout/StepUpProcess"/>
    <dgm:cxn modelId="{2D0E0A13-1A21-AF4F-AABC-4E5CB94F3CC0}" type="presParOf" srcId="{F6846E6D-9B10-B74B-9567-74E1DA672118}" destId="{86BA2F20-BDAB-614A-80C2-899603258401}" srcOrd="0" destOrd="0" presId="urn:microsoft.com/office/officeart/2009/3/layout/StepUpProcess"/>
    <dgm:cxn modelId="{FB73E7E0-7DC4-B441-8894-1263789202AB}" type="presParOf" srcId="{86BA2F20-BDAB-614A-80C2-899603258401}" destId="{DE0775AF-EE45-C140-8EBC-9ADF28480E45}" srcOrd="0" destOrd="0" presId="urn:microsoft.com/office/officeart/2009/3/layout/StepUpProcess"/>
    <dgm:cxn modelId="{8338C749-397D-3B41-8E9D-C5D34C64D4FE}" type="presParOf" srcId="{86BA2F20-BDAB-614A-80C2-899603258401}" destId="{7D0DAEE6-A172-2B42-93D6-DFA23BCE88E1}" srcOrd="1" destOrd="0" presId="urn:microsoft.com/office/officeart/2009/3/layout/StepUpProcess"/>
    <dgm:cxn modelId="{42E4CD0E-E410-2745-B959-9D12ECDA1E6D}" type="presParOf" srcId="{86BA2F20-BDAB-614A-80C2-899603258401}" destId="{C87D8378-7D67-9D45-8438-ED18308A42C1}" srcOrd="2" destOrd="0" presId="urn:microsoft.com/office/officeart/2009/3/layout/StepUpProcess"/>
    <dgm:cxn modelId="{DCC84BF9-657E-A448-99DE-6B0D7AECA3E9}" type="presParOf" srcId="{F6846E6D-9B10-B74B-9567-74E1DA672118}" destId="{2C0E9BDC-7A48-8C41-A16B-AF1D77612F16}" srcOrd="1" destOrd="0" presId="urn:microsoft.com/office/officeart/2009/3/layout/StepUpProcess"/>
    <dgm:cxn modelId="{6102B9FD-7343-604B-92BF-81B98157E583}" type="presParOf" srcId="{2C0E9BDC-7A48-8C41-A16B-AF1D77612F16}" destId="{A96FB1E0-5027-D948-8ECA-04759BB43D66}" srcOrd="0" destOrd="0" presId="urn:microsoft.com/office/officeart/2009/3/layout/StepUpProcess"/>
    <dgm:cxn modelId="{9C48491D-B2EA-E04F-930C-2987851B7D84}" type="presParOf" srcId="{F6846E6D-9B10-B74B-9567-74E1DA672118}" destId="{73ECA75F-3BAF-A340-85CF-B4680278653D}" srcOrd="2" destOrd="0" presId="urn:microsoft.com/office/officeart/2009/3/layout/StepUpProcess"/>
    <dgm:cxn modelId="{0C182AB4-B9BC-7B47-A1E9-0433DF08E6BB}" type="presParOf" srcId="{73ECA75F-3BAF-A340-85CF-B4680278653D}" destId="{C3449DE4-048E-AC4F-8B89-00C2DEDF7885}" srcOrd="0" destOrd="0" presId="urn:microsoft.com/office/officeart/2009/3/layout/StepUpProcess"/>
    <dgm:cxn modelId="{C5F764D6-509A-2B4D-B37C-B4F7AEAFB350}" type="presParOf" srcId="{73ECA75F-3BAF-A340-85CF-B4680278653D}" destId="{1C9DAE62-F9E4-DC4A-B2FA-769E64F1CD91}" srcOrd="1" destOrd="0" presId="urn:microsoft.com/office/officeart/2009/3/layout/StepUpProcess"/>
    <dgm:cxn modelId="{B53A9383-6E84-6040-9001-070608FCDF72}" type="presParOf" srcId="{73ECA75F-3BAF-A340-85CF-B4680278653D}" destId="{3A04C842-489F-6C45-9211-A932263AEB77}" srcOrd="2" destOrd="0" presId="urn:microsoft.com/office/officeart/2009/3/layout/StepUpProcess"/>
    <dgm:cxn modelId="{CF11470A-68B6-1348-8033-D608A67923E9}" type="presParOf" srcId="{F6846E6D-9B10-B74B-9567-74E1DA672118}" destId="{29992F8C-AD3A-2144-B56C-657BDAF9C8D8}" srcOrd="3" destOrd="0" presId="urn:microsoft.com/office/officeart/2009/3/layout/StepUpProcess"/>
    <dgm:cxn modelId="{5A76930D-B4A2-5B45-883E-6B111ADE0337}" type="presParOf" srcId="{29992F8C-AD3A-2144-B56C-657BDAF9C8D8}" destId="{93033B9A-0597-F247-8F18-02ABE5C497E8}" srcOrd="0" destOrd="0" presId="urn:microsoft.com/office/officeart/2009/3/layout/StepUpProcess"/>
    <dgm:cxn modelId="{C15D3653-D938-3643-AA33-54CB0E4D873B}" type="presParOf" srcId="{F6846E6D-9B10-B74B-9567-74E1DA672118}" destId="{B162EA0E-5332-3345-8706-75A91B6C390E}" srcOrd="4" destOrd="0" presId="urn:microsoft.com/office/officeart/2009/3/layout/StepUpProcess"/>
    <dgm:cxn modelId="{8553CF33-E124-5744-AFC2-162A82069B51}" type="presParOf" srcId="{B162EA0E-5332-3345-8706-75A91B6C390E}" destId="{2FC93A55-0737-F645-A90D-2C876D350C57}" srcOrd="0" destOrd="0" presId="urn:microsoft.com/office/officeart/2009/3/layout/StepUpProcess"/>
    <dgm:cxn modelId="{64170087-CD02-3348-B134-AEE92F8E8376}" type="presParOf" srcId="{B162EA0E-5332-3345-8706-75A91B6C390E}" destId="{C7DA44A5-2694-164E-AACB-932D57E41902}" srcOrd="1" destOrd="0" presId="urn:microsoft.com/office/officeart/2009/3/layout/StepUpProcess"/>
    <dgm:cxn modelId="{0DE81943-7078-D14B-BFF7-FE2F6475BA96}" type="presParOf" srcId="{B162EA0E-5332-3345-8706-75A91B6C390E}" destId="{B6EC1C9A-33DA-824E-9E5B-086E53A17F52}" srcOrd="2" destOrd="0" presId="urn:microsoft.com/office/officeart/2009/3/layout/StepUpProcess"/>
    <dgm:cxn modelId="{3CEB4A7E-F612-E841-9AA7-2401E4D9FEDD}" type="presParOf" srcId="{F6846E6D-9B10-B74B-9567-74E1DA672118}" destId="{D7E8E31C-F2CC-9046-B769-8F1B26E2C63A}" srcOrd="5" destOrd="0" presId="urn:microsoft.com/office/officeart/2009/3/layout/StepUpProcess"/>
    <dgm:cxn modelId="{55512816-EF15-BC42-84DF-FF86B8B8B8BE}" type="presParOf" srcId="{D7E8E31C-F2CC-9046-B769-8F1B26E2C63A}" destId="{1CD7684F-D551-D544-9134-038BBB697BDB}" srcOrd="0" destOrd="0" presId="urn:microsoft.com/office/officeart/2009/3/layout/StepUpProcess"/>
    <dgm:cxn modelId="{0BBF6CE6-BE20-3F46-8370-DC5A163D0BC6}" type="presParOf" srcId="{F6846E6D-9B10-B74B-9567-74E1DA672118}" destId="{E688AE2C-FCD0-F348-AD03-B1A638ECA073}" srcOrd="6" destOrd="0" presId="urn:microsoft.com/office/officeart/2009/3/layout/StepUpProcess"/>
    <dgm:cxn modelId="{7BC56D58-889F-ED4D-BB5E-4BA9241A3A25}" type="presParOf" srcId="{E688AE2C-FCD0-F348-AD03-B1A638ECA073}" destId="{47D85280-E660-154F-9E0E-3BB762FCA918}" srcOrd="0" destOrd="0" presId="urn:microsoft.com/office/officeart/2009/3/layout/StepUpProcess"/>
    <dgm:cxn modelId="{6123C0AD-41E3-1446-8242-593BCD81CD25}" type="presParOf" srcId="{E688AE2C-FCD0-F348-AD03-B1A638ECA073}" destId="{CACFBA27-EE84-9841-877C-49F4DAADD26A}" srcOrd="1" destOrd="0" presId="urn:microsoft.com/office/officeart/2009/3/layout/StepUpProcess"/>
    <dgm:cxn modelId="{B05E0121-52DC-6940-B856-857BDA3B4642}" type="presParOf" srcId="{E688AE2C-FCD0-F348-AD03-B1A638ECA073}" destId="{C802A39F-467D-FF42-A04B-9E968D70D21E}" srcOrd="2" destOrd="0" presId="urn:microsoft.com/office/officeart/2009/3/layout/StepUpProcess"/>
    <dgm:cxn modelId="{47CBE4F7-F2C2-4543-AA0A-0241906BE51F}" type="presParOf" srcId="{F6846E6D-9B10-B74B-9567-74E1DA672118}" destId="{EA443411-7C3A-1840-9B73-9B75F4C39041}" srcOrd="7" destOrd="0" presId="urn:microsoft.com/office/officeart/2009/3/layout/StepUpProcess"/>
    <dgm:cxn modelId="{3C289FF5-FD74-0741-BFCE-83F4E894E0FD}" type="presParOf" srcId="{EA443411-7C3A-1840-9B73-9B75F4C39041}" destId="{7C8F8D61-7DDA-6643-8B88-A7FA7CC70F80}" srcOrd="0" destOrd="0" presId="urn:microsoft.com/office/officeart/2009/3/layout/StepUpProcess"/>
    <dgm:cxn modelId="{D09E7726-A645-2849-A3CD-9CC331E73075}" type="presParOf" srcId="{F6846E6D-9B10-B74B-9567-74E1DA672118}" destId="{FF8A622C-2FA3-AB46-B788-A9428DD218E5}" srcOrd="8" destOrd="0" presId="urn:microsoft.com/office/officeart/2009/3/layout/StepUpProcess"/>
    <dgm:cxn modelId="{1624B6A2-ADE4-6345-8233-D88D80789D22}" type="presParOf" srcId="{FF8A622C-2FA3-AB46-B788-A9428DD218E5}" destId="{FD937F13-C8AA-9445-9E9A-EBBF6301D938}" srcOrd="0" destOrd="0" presId="urn:microsoft.com/office/officeart/2009/3/layout/StepUpProcess"/>
    <dgm:cxn modelId="{9BABD192-05AD-4240-A217-DE1B38EE7BAB}" type="presParOf" srcId="{FF8A622C-2FA3-AB46-B788-A9428DD218E5}" destId="{85F84598-BF38-934D-9657-D94533F434B3}" srcOrd="1" destOrd="0" presId="urn:microsoft.com/office/officeart/2009/3/layout/StepUpProcess"/>
    <dgm:cxn modelId="{FBC8FDEB-9616-3445-9564-4881A0FD4A08}" type="presParOf" srcId="{FF8A622C-2FA3-AB46-B788-A9428DD218E5}" destId="{9519C2D1-41A5-A942-85F7-4B3E3AB783B3}" srcOrd="2" destOrd="0" presId="urn:microsoft.com/office/officeart/2009/3/layout/StepUpProcess"/>
    <dgm:cxn modelId="{A43A7363-5D65-D04F-B4F3-7CA663AB32A3}" type="presParOf" srcId="{F6846E6D-9B10-B74B-9567-74E1DA672118}" destId="{45F98FEE-CC79-D448-8DB0-98C5A1582CC3}" srcOrd="9" destOrd="0" presId="urn:microsoft.com/office/officeart/2009/3/layout/StepUpProcess"/>
    <dgm:cxn modelId="{B0598DC3-1C35-494D-B5C0-83DA7227801A}" type="presParOf" srcId="{45F98FEE-CC79-D448-8DB0-98C5A1582CC3}" destId="{FA6D2937-D0ED-3B40-930E-08DBB50D01B2}" srcOrd="0" destOrd="0" presId="urn:microsoft.com/office/officeart/2009/3/layout/StepUpProcess"/>
    <dgm:cxn modelId="{0A735C89-BCD8-354E-8A76-9532B44FC5F2}" type="presParOf" srcId="{F6846E6D-9B10-B74B-9567-74E1DA672118}" destId="{DCCEBD07-4CBD-EE48-95E9-C45C75C85583}" srcOrd="10" destOrd="0" presId="urn:microsoft.com/office/officeart/2009/3/layout/StepUpProcess"/>
    <dgm:cxn modelId="{E744DCAC-D2C3-844E-899D-29C39D461BB9}" type="presParOf" srcId="{DCCEBD07-4CBD-EE48-95E9-C45C75C85583}" destId="{8F144937-3ADD-5245-8418-DE81B2D5EFF9}" srcOrd="0" destOrd="0" presId="urn:microsoft.com/office/officeart/2009/3/layout/StepUpProcess"/>
    <dgm:cxn modelId="{89332754-C23E-4E4E-A9EC-F1648BC27004}" type="presParOf" srcId="{DCCEBD07-4CBD-EE48-95E9-C45C75C85583}" destId="{8E198D7C-F4ED-A143-94EC-D3DE13D28C5B}" srcOrd="1" destOrd="0" presId="urn:microsoft.com/office/officeart/2009/3/layout/StepUpProcess"/>
    <dgm:cxn modelId="{02005325-D48C-DD4B-9A96-78422039C628}" type="presParOf" srcId="{DCCEBD07-4CBD-EE48-95E9-C45C75C85583}" destId="{E9597C69-4FC9-9848-8C54-ED49B6208E9E}" srcOrd="2" destOrd="0" presId="urn:microsoft.com/office/officeart/2009/3/layout/StepUpProcess"/>
    <dgm:cxn modelId="{BC394F31-4D2E-3A49-A5F7-DB9F6791073A}" type="presParOf" srcId="{F6846E6D-9B10-B74B-9567-74E1DA672118}" destId="{F315959F-87F9-114C-9A6C-8738FF117273}" srcOrd="11" destOrd="0" presId="urn:microsoft.com/office/officeart/2009/3/layout/StepUpProcess"/>
    <dgm:cxn modelId="{1306A3CB-00C1-FD40-A602-FCF217C2FDF7}" type="presParOf" srcId="{F315959F-87F9-114C-9A6C-8738FF117273}" destId="{4DCA2C6C-5D21-654C-A16B-905698FE3178}" srcOrd="0" destOrd="0" presId="urn:microsoft.com/office/officeart/2009/3/layout/StepUpProcess"/>
    <dgm:cxn modelId="{54EF56E4-90FB-0A49-9861-D192E25628A2}" type="presParOf" srcId="{F6846E6D-9B10-B74B-9567-74E1DA672118}" destId="{5301EFF0-30B5-3243-9462-4E61B9243693}" srcOrd="12" destOrd="0" presId="urn:microsoft.com/office/officeart/2009/3/layout/StepUpProcess"/>
    <dgm:cxn modelId="{E3E936C1-0F41-1D47-8676-9DD042DC4F32}" type="presParOf" srcId="{5301EFF0-30B5-3243-9462-4E61B9243693}" destId="{8E513B00-FDF4-434F-A386-3B7AB5EA5BA1}" srcOrd="0" destOrd="0" presId="urn:microsoft.com/office/officeart/2009/3/layout/StepUpProcess"/>
    <dgm:cxn modelId="{C725A08B-03E6-B34A-9C09-0751269F6540}" type="presParOf" srcId="{5301EFF0-30B5-3243-9462-4E61B9243693}" destId="{8A90CEE4-DFAB-AB47-86B4-556EE7D256D8}" srcOrd="1" destOrd="0" presId="urn:microsoft.com/office/officeart/2009/3/layout/StepUpProcess"/>
    <dgm:cxn modelId="{20143E4F-8508-604E-ADFA-5B85900F5707}" type="presParOf" srcId="{5301EFF0-30B5-3243-9462-4E61B9243693}" destId="{B43963EF-FF0F-1942-AC74-D7F5C239E109}" srcOrd="2" destOrd="0" presId="urn:microsoft.com/office/officeart/2009/3/layout/StepUpProcess"/>
    <dgm:cxn modelId="{22216D83-12A0-EB46-90E8-4376A769A1F4}" type="presParOf" srcId="{F6846E6D-9B10-B74B-9567-74E1DA672118}" destId="{31BCD3AF-5243-E045-BF48-F8800981818F}" srcOrd="13" destOrd="0" presId="urn:microsoft.com/office/officeart/2009/3/layout/StepUpProcess"/>
    <dgm:cxn modelId="{58FF6099-D68F-4645-A811-154B96DDAF05}" type="presParOf" srcId="{31BCD3AF-5243-E045-BF48-F8800981818F}" destId="{EAA4D4CA-9650-1D45-B25B-3E92109BCBD1}" srcOrd="0" destOrd="0" presId="urn:microsoft.com/office/officeart/2009/3/layout/StepUpProcess"/>
    <dgm:cxn modelId="{BF52CD52-E12F-3742-9261-4731472D97B6}" type="presParOf" srcId="{F6846E6D-9B10-B74B-9567-74E1DA672118}" destId="{8CEE3811-5A71-2642-92FE-39448E55E49F}" srcOrd="14" destOrd="0" presId="urn:microsoft.com/office/officeart/2009/3/layout/StepUpProcess"/>
    <dgm:cxn modelId="{80187392-180C-6940-A2CD-1511121E5F6F}" type="presParOf" srcId="{8CEE3811-5A71-2642-92FE-39448E55E49F}" destId="{B46EE6BF-185E-1C4A-A9DE-0918E202BC5D}" srcOrd="0" destOrd="0" presId="urn:microsoft.com/office/officeart/2009/3/layout/StepUpProcess"/>
    <dgm:cxn modelId="{5984CB22-EB0F-234B-B3B5-9ADC4F540C4B}" type="presParOf" srcId="{8CEE3811-5A71-2642-92FE-39448E55E49F}" destId="{9B05F647-802D-BD41-A338-C04BF3F8E191}" srcOrd="1" destOrd="0" presId="urn:microsoft.com/office/officeart/2009/3/layout/StepUpProcess"/>
    <dgm:cxn modelId="{E8B0D9A2-4706-224F-AD62-9F1C964FE9B9}" type="presParOf" srcId="{8CEE3811-5A71-2642-92FE-39448E55E49F}" destId="{51948345-282F-3842-A74A-F4591BB8039B}" srcOrd="2" destOrd="0" presId="urn:microsoft.com/office/officeart/2009/3/layout/StepUpProcess"/>
    <dgm:cxn modelId="{02A2C70E-7F62-8C44-BF42-5F5E7B1A149D}" type="presParOf" srcId="{F6846E6D-9B10-B74B-9567-74E1DA672118}" destId="{6434CC5D-2905-8E44-9AC1-78F239902218}" srcOrd="15" destOrd="0" presId="urn:microsoft.com/office/officeart/2009/3/layout/StepUpProcess"/>
    <dgm:cxn modelId="{C71684F9-053C-3D40-8007-29959297491E}" type="presParOf" srcId="{6434CC5D-2905-8E44-9AC1-78F239902218}" destId="{DCA4B512-7CA3-8448-A2AF-F94E46CE350D}" srcOrd="0" destOrd="0" presId="urn:microsoft.com/office/officeart/2009/3/layout/StepUpProcess"/>
    <dgm:cxn modelId="{ECE66DB0-FBBF-AB48-9D72-6B1F4FD8CF28}" type="presParOf" srcId="{F6846E6D-9B10-B74B-9567-74E1DA672118}" destId="{8AF0C7AD-26C1-C149-BA01-37C260FA65AA}" srcOrd="16" destOrd="0" presId="urn:microsoft.com/office/officeart/2009/3/layout/StepUpProcess"/>
    <dgm:cxn modelId="{98C949F9-EA07-0C42-AE91-959A2113516E}" type="presParOf" srcId="{8AF0C7AD-26C1-C149-BA01-37C260FA65AA}" destId="{937624DE-CF0D-E147-9447-EF39E295D7AD}" srcOrd="0" destOrd="0" presId="urn:microsoft.com/office/officeart/2009/3/layout/StepUpProcess"/>
    <dgm:cxn modelId="{01CC147A-B379-1045-9BBC-C84259500BF9}" type="presParOf" srcId="{8AF0C7AD-26C1-C149-BA01-37C260FA65AA}" destId="{7F066166-82BA-624E-8D3C-FABD64D02631}" srcOrd="1" destOrd="0" presId="urn:microsoft.com/office/officeart/2009/3/layout/StepUpProcess"/>
    <dgm:cxn modelId="{82DB70DB-E1D2-B244-8554-4E43656A7DED}" type="presParOf" srcId="{8AF0C7AD-26C1-C149-BA01-37C260FA65AA}" destId="{C5E38F4C-8A4F-644E-AD8A-2101E9C1C3DC}" srcOrd="2" destOrd="0" presId="urn:microsoft.com/office/officeart/2009/3/layout/StepUpProcess"/>
    <dgm:cxn modelId="{CEF13334-45CC-AA4B-B388-3F423D29A2BF}" type="presParOf" srcId="{F6846E6D-9B10-B74B-9567-74E1DA672118}" destId="{48298F44-65E2-0440-AB79-69A439E05142}" srcOrd="17" destOrd="0" presId="urn:microsoft.com/office/officeart/2009/3/layout/StepUpProcess"/>
    <dgm:cxn modelId="{D6B961E5-CF2A-024D-AF81-4A548F3C11DE}" type="presParOf" srcId="{48298F44-65E2-0440-AB79-69A439E05142}" destId="{0D8DACF5-2F08-C74E-9E70-C87478DBFA3C}" srcOrd="0" destOrd="0" presId="urn:microsoft.com/office/officeart/2009/3/layout/StepUpProcess"/>
    <dgm:cxn modelId="{40B37A66-EA6D-A74E-9C83-9CC781CDF367}" type="presParOf" srcId="{F6846E6D-9B10-B74B-9567-74E1DA672118}" destId="{D0FA4032-FD82-3D41-938C-4CA15B24C5B6}" srcOrd="18" destOrd="0" presId="urn:microsoft.com/office/officeart/2009/3/layout/StepUpProcess"/>
    <dgm:cxn modelId="{32DDF041-145E-6447-ABEF-124CC1B452C5}" type="presParOf" srcId="{D0FA4032-FD82-3D41-938C-4CA15B24C5B6}" destId="{4DF4EA06-5DDB-0B4B-90D9-6044F02BAB42}" srcOrd="0" destOrd="0" presId="urn:microsoft.com/office/officeart/2009/3/layout/StepUpProcess"/>
    <dgm:cxn modelId="{AD29717A-9AE4-0240-9077-E57C187A6F3B}" type="presParOf" srcId="{D0FA4032-FD82-3D41-938C-4CA15B24C5B6}" destId="{B02BF9C9-3757-B441-945B-C0812FD7E77A}" srcOrd="1" destOrd="0" presId="urn:microsoft.com/office/officeart/2009/3/layout/StepUp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EFD67535-B6F7-4F41-8F5A-B2A70F1ED1D0}" type="doc">
      <dgm:prSet loTypeId="urn:microsoft.com/office/officeart/2009/3/layout/StepUpProcess" loCatId="" qsTypeId="urn:microsoft.com/office/officeart/2005/8/quickstyle/simple4" qsCatId="simple" csTypeId="urn:microsoft.com/office/officeart/2005/8/colors/colorful1" csCatId="colorful" phldr="1"/>
      <dgm:spPr/>
      <dgm:t>
        <a:bodyPr/>
        <a:lstStyle/>
        <a:p>
          <a:endParaRPr lang="en-US"/>
        </a:p>
      </dgm:t>
    </dgm:pt>
    <dgm:pt modelId="{6A4C9B1F-0F83-9F41-A594-FB768FD8FEEF}">
      <dgm:prSet custT="1"/>
      <dgm:spPr/>
      <dgm:t>
        <a:bodyPr/>
        <a:lstStyle/>
        <a:p>
          <a:pPr rtl="0"/>
          <a:r>
            <a:rPr lang="en-US" sz="4000" b="1" smtClean="0"/>
            <a:t>1</a:t>
          </a:r>
          <a:endParaRPr lang="en-US" sz="4000" b="1" dirty="0"/>
        </a:p>
      </dgm:t>
    </dgm:pt>
    <dgm:pt modelId="{51EF257D-0631-1942-8EBE-004646D5B32B}" type="parTrans" cxnId="{DB303088-C5CA-7046-AAF7-0D0103775E56}">
      <dgm:prSet/>
      <dgm:spPr/>
      <dgm:t>
        <a:bodyPr/>
        <a:lstStyle/>
        <a:p>
          <a:endParaRPr lang="en-US"/>
        </a:p>
      </dgm:t>
    </dgm:pt>
    <dgm:pt modelId="{170FEA95-BDDE-7A47-9522-27F48857ABD2}" type="sibTrans" cxnId="{DB303088-C5CA-7046-AAF7-0D0103775E56}">
      <dgm:prSet/>
      <dgm:spPr/>
      <dgm:t>
        <a:bodyPr/>
        <a:lstStyle/>
        <a:p>
          <a:endParaRPr lang="en-US"/>
        </a:p>
      </dgm:t>
    </dgm:pt>
    <dgm:pt modelId="{A45B7F8A-9D16-4849-997F-84DAFDCE0FCB}">
      <dgm:prSet custT="1"/>
      <dgm:spPr/>
      <dgm:t>
        <a:bodyPr/>
        <a:lstStyle/>
        <a:p>
          <a:pPr rtl="0"/>
          <a:endParaRPr lang="en-US" sz="4000" b="1" dirty="0"/>
        </a:p>
      </dgm:t>
    </dgm:pt>
    <dgm:pt modelId="{BB0EFA85-B5FE-DA4F-95BE-0471F7E166C9}" type="parTrans" cxnId="{77FD246E-9317-B84E-A499-D30DF75440D7}">
      <dgm:prSet/>
      <dgm:spPr/>
      <dgm:t>
        <a:bodyPr/>
        <a:lstStyle/>
        <a:p>
          <a:endParaRPr lang="en-US"/>
        </a:p>
      </dgm:t>
    </dgm:pt>
    <dgm:pt modelId="{CA153D55-8E3A-E147-8553-2261FB520AE9}" type="sibTrans" cxnId="{77FD246E-9317-B84E-A499-D30DF75440D7}">
      <dgm:prSet/>
      <dgm:spPr/>
      <dgm:t>
        <a:bodyPr/>
        <a:lstStyle/>
        <a:p>
          <a:endParaRPr lang="en-US"/>
        </a:p>
      </dgm:t>
    </dgm:pt>
    <dgm:pt modelId="{75FAEFAA-55F0-3B46-9595-142E276DD8CC}">
      <dgm:prSet custT="1"/>
      <dgm:spPr/>
      <dgm:t>
        <a:bodyPr/>
        <a:lstStyle/>
        <a:p>
          <a:pPr rtl="0"/>
          <a:r>
            <a:rPr lang="en-US" sz="4000" b="1" dirty="0" smtClean="0"/>
            <a:t>7</a:t>
          </a:r>
          <a:endParaRPr lang="en-US" sz="4000" b="1" dirty="0"/>
        </a:p>
      </dgm:t>
    </dgm:pt>
    <dgm:pt modelId="{4ACBC2F0-3D2C-4A40-B52D-6E6CFF05E864}" type="parTrans" cxnId="{F008A096-3128-7044-AAF6-980E866BAB32}">
      <dgm:prSet/>
      <dgm:spPr/>
      <dgm:t>
        <a:bodyPr/>
        <a:lstStyle/>
        <a:p>
          <a:endParaRPr lang="en-US"/>
        </a:p>
      </dgm:t>
    </dgm:pt>
    <dgm:pt modelId="{906CBD56-B298-A948-9642-CF63CBBB1347}" type="sibTrans" cxnId="{F008A096-3128-7044-AAF6-980E866BAB32}">
      <dgm:prSet/>
      <dgm:spPr/>
      <dgm:t>
        <a:bodyPr/>
        <a:lstStyle/>
        <a:p>
          <a:endParaRPr lang="en-US"/>
        </a:p>
      </dgm:t>
    </dgm:pt>
    <dgm:pt modelId="{5122AEA8-6382-0E4B-865E-09EF836E4521}">
      <dgm:prSet custT="1"/>
      <dgm:spPr/>
      <dgm:t>
        <a:bodyPr/>
        <a:lstStyle/>
        <a:p>
          <a:pPr rtl="0"/>
          <a:endParaRPr lang="en-US" sz="4000" b="1" dirty="0"/>
        </a:p>
      </dgm:t>
    </dgm:pt>
    <dgm:pt modelId="{B45FDD92-94C9-064D-AA0C-63ACF63A0563}" type="parTrans" cxnId="{CA98EE0E-9CA6-894F-828D-ED3A9AEE9E8F}">
      <dgm:prSet/>
      <dgm:spPr/>
      <dgm:t>
        <a:bodyPr/>
        <a:lstStyle/>
        <a:p>
          <a:endParaRPr lang="en-US"/>
        </a:p>
      </dgm:t>
    </dgm:pt>
    <dgm:pt modelId="{5C175C98-28B9-284D-8E4C-B3C63473EF87}" type="sibTrans" cxnId="{CA98EE0E-9CA6-894F-828D-ED3A9AEE9E8F}">
      <dgm:prSet/>
      <dgm:spPr/>
      <dgm:t>
        <a:bodyPr/>
        <a:lstStyle/>
        <a:p>
          <a:endParaRPr lang="en-US"/>
        </a:p>
      </dgm:t>
    </dgm:pt>
    <dgm:pt modelId="{064EA174-BC3C-7A46-AFF5-4628ED8D1B13}">
      <dgm:prSet custT="1"/>
      <dgm:spPr/>
      <dgm:t>
        <a:bodyPr/>
        <a:lstStyle/>
        <a:p>
          <a:pPr rtl="0"/>
          <a:endParaRPr lang="en-US" sz="4000" b="1" dirty="0"/>
        </a:p>
      </dgm:t>
    </dgm:pt>
    <dgm:pt modelId="{30F7DD70-69AE-0740-8878-09F490B44403}" type="parTrans" cxnId="{D041AD11-1510-ED42-9092-234B3B01BB82}">
      <dgm:prSet/>
      <dgm:spPr/>
      <dgm:t>
        <a:bodyPr/>
        <a:lstStyle/>
        <a:p>
          <a:endParaRPr lang="en-US"/>
        </a:p>
      </dgm:t>
    </dgm:pt>
    <dgm:pt modelId="{B18AD3CC-B728-F148-BA55-2CC11AC266A3}" type="sibTrans" cxnId="{D041AD11-1510-ED42-9092-234B3B01BB82}">
      <dgm:prSet/>
      <dgm:spPr/>
      <dgm:t>
        <a:bodyPr/>
        <a:lstStyle/>
        <a:p>
          <a:endParaRPr lang="en-US"/>
        </a:p>
      </dgm:t>
    </dgm:pt>
    <dgm:pt modelId="{C61BF8A2-772D-6441-9104-DF4A1E82B069}">
      <dgm:prSet custT="1"/>
      <dgm:spPr/>
      <dgm:t>
        <a:bodyPr/>
        <a:lstStyle/>
        <a:p>
          <a:pPr rtl="0"/>
          <a:r>
            <a:rPr lang="en-US" sz="4000" b="1" smtClean="0"/>
            <a:t>2</a:t>
          </a:r>
          <a:endParaRPr lang="en-US" sz="4000" b="1" dirty="0"/>
        </a:p>
      </dgm:t>
    </dgm:pt>
    <dgm:pt modelId="{535F47D6-F616-CE4B-A773-5768DBD27C1B}" type="parTrans" cxnId="{75AD054C-1FC5-E14C-A6D6-C3A214CE219E}">
      <dgm:prSet/>
      <dgm:spPr/>
      <dgm:t>
        <a:bodyPr/>
        <a:lstStyle/>
        <a:p>
          <a:endParaRPr lang="en-US"/>
        </a:p>
      </dgm:t>
    </dgm:pt>
    <dgm:pt modelId="{0F368B13-6FFF-244D-843F-AF497B20A6BF}" type="sibTrans" cxnId="{75AD054C-1FC5-E14C-A6D6-C3A214CE219E}">
      <dgm:prSet/>
      <dgm:spPr/>
      <dgm:t>
        <a:bodyPr/>
        <a:lstStyle/>
        <a:p>
          <a:endParaRPr lang="en-US"/>
        </a:p>
      </dgm:t>
    </dgm:pt>
    <dgm:pt modelId="{1E0009E3-7C76-9643-B060-609C4F6B2C3A}">
      <dgm:prSet custT="1"/>
      <dgm:spPr/>
      <dgm:t>
        <a:bodyPr/>
        <a:lstStyle/>
        <a:p>
          <a:pPr rtl="0"/>
          <a:r>
            <a:rPr lang="en-US" sz="4000" b="1" smtClean="0"/>
            <a:t>3</a:t>
          </a:r>
          <a:endParaRPr lang="en-US" sz="4000" b="1" dirty="0"/>
        </a:p>
      </dgm:t>
    </dgm:pt>
    <dgm:pt modelId="{A8844491-A4E6-7949-BC0F-CD436D14D2D2}" type="parTrans" cxnId="{2582276E-C661-3740-A5E7-FC45B32D1116}">
      <dgm:prSet/>
      <dgm:spPr/>
      <dgm:t>
        <a:bodyPr/>
        <a:lstStyle/>
        <a:p>
          <a:endParaRPr lang="en-US"/>
        </a:p>
      </dgm:t>
    </dgm:pt>
    <dgm:pt modelId="{6DBE336D-E6B2-3D43-8D41-6E9ADE9A8F89}" type="sibTrans" cxnId="{2582276E-C661-3740-A5E7-FC45B32D1116}">
      <dgm:prSet/>
      <dgm:spPr/>
      <dgm:t>
        <a:bodyPr/>
        <a:lstStyle/>
        <a:p>
          <a:endParaRPr lang="en-US"/>
        </a:p>
      </dgm:t>
    </dgm:pt>
    <dgm:pt modelId="{FE26DA0A-AE40-E34F-9EE5-800CB4A61D7E}">
      <dgm:prSet custT="1"/>
      <dgm:spPr/>
      <dgm:t>
        <a:bodyPr/>
        <a:lstStyle/>
        <a:p>
          <a:pPr rtl="0"/>
          <a:r>
            <a:rPr lang="en-US" sz="4000" b="1" smtClean="0"/>
            <a:t>4</a:t>
          </a:r>
          <a:endParaRPr lang="en-US" sz="4000" b="1" dirty="0"/>
        </a:p>
      </dgm:t>
    </dgm:pt>
    <dgm:pt modelId="{D091B28B-ED46-1740-B4A8-34CF4D8A8C53}" type="parTrans" cxnId="{2B158FB2-EBB7-2A48-919A-7C33E9ED0813}">
      <dgm:prSet/>
      <dgm:spPr/>
      <dgm:t>
        <a:bodyPr/>
        <a:lstStyle/>
        <a:p>
          <a:endParaRPr lang="en-US"/>
        </a:p>
      </dgm:t>
    </dgm:pt>
    <dgm:pt modelId="{0D12F91C-50CC-8E44-802A-B7C8F74C54C1}" type="sibTrans" cxnId="{2B158FB2-EBB7-2A48-919A-7C33E9ED0813}">
      <dgm:prSet/>
      <dgm:spPr/>
      <dgm:t>
        <a:bodyPr/>
        <a:lstStyle/>
        <a:p>
          <a:endParaRPr lang="en-US"/>
        </a:p>
      </dgm:t>
    </dgm:pt>
    <dgm:pt modelId="{9E8C535F-560A-C848-9264-59915F157B07}">
      <dgm:prSet custT="1"/>
      <dgm:spPr/>
      <dgm:t>
        <a:bodyPr/>
        <a:lstStyle/>
        <a:p>
          <a:pPr rtl="0"/>
          <a:r>
            <a:rPr lang="en-US" sz="4000" b="1" dirty="0" smtClean="0"/>
            <a:t>5</a:t>
          </a:r>
          <a:endParaRPr lang="en-US" sz="4000" b="1" dirty="0"/>
        </a:p>
      </dgm:t>
    </dgm:pt>
    <dgm:pt modelId="{E7813144-B3CC-3B42-920E-7CDA5788B9C6}" type="parTrans" cxnId="{E9942CED-DAAE-1044-9A79-F8A77832C6A3}">
      <dgm:prSet/>
      <dgm:spPr/>
      <dgm:t>
        <a:bodyPr/>
        <a:lstStyle/>
        <a:p>
          <a:endParaRPr lang="en-US"/>
        </a:p>
      </dgm:t>
    </dgm:pt>
    <dgm:pt modelId="{542F62EB-EF47-AA49-881F-DCF16329DBAE}" type="sibTrans" cxnId="{E9942CED-DAAE-1044-9A79-F8A77832C6A3}">
      <dgm:prSet/>
      <dgm:spPr/>
      <dgm:t>
        <a:bodyPr/>
        <a:lstStyle/>
        <a:p>
          <a:endParaRPr lang="en-US"/>
        </a:p>
      </dgm:t>
    </dgm:pt>
    <dgm:pt modelId="{19AE926C-9123-8647-BECA-762461A50030}">
      <dgm:prSet custT="1"/>
      <dgm:spPr/>
      <dgm:t>
        <a:bodyPr/>
        <a:lstStyle/>
        <a:p>
          <a:pPr rtl="0"/>
          <a:r>
            <a:rPr lang="en-US" sz="4000" b="1" dirty="0" smtClean="0"/>
            <a:t>6</a:t>
          </a:r>
          <a:endParaRPr lang="en-US" sz="4000" b="1" dirty="0"/>
        </a:p>
      </dgm:t>
    </dgm:pt>
    <dgm:pt modelId="{0B4B26F4-4B17-1046-90D5-6FE707D10D90}" type="parTrans" cxnId="{CC5353CA-1C46-DE4B-AF96-B7C21C1F35B7}">
      <dgm:prSet/>
      <dgm:spPr/>
      <dgm:t>
        <a:bodyPr/>
        <a:lstStyle/>
        <a:p>
          <a:endParaRPr lang="en-US"/>
        </a:p>
      </dgm:t>
    </dgm:pt>
    <dgm:pt modelId="{233D88EF-14C1-FC4C-9121-2D74BB845B2C}" type="sibTrans" cxnId="{CC5353CA-1C46-DE4B-AF96-B7C21C1F35B7}">
      <dgm:prSet/>
      <dgm:spPr/>
      <dgm:t>
        <a:bodyPr/>
        <a:lstStyle/>
        <a:p>
          <a:endParaRPr lang="en-US"/>
        </a:p>
      </dgm:t>
    </dgm:pt>
    <dgm:pt modelId="{F6846E6D-9B10-B74B-9567-74E1DA672118}" type="pres">
      <dgm:prSet presAssocID="{EFD67535-B6F7-4F41-8F5A-B2A70F1ED1D0}" presName="rootnode" presStyleCnt="0">
        <dgm:presLayoutVars>
          <dgm:chMax/>
          <dgm:chPref/>
          <dgm:dir/>
          <dgm:animLvl val="lvl"/>
        </dgm:presLayoutVars>
      </dgm:prSet>
      <dgm:spPr/>
      <dgm:t>
        <a:bodyPr/>
        <a:lstStyle/>
        <a:p>
          <a:endParaRPr lang="en-US"/>
        </a:p>
      </dgm:t>
    </dgm:pt>
    <dgm:pt modelId="{86BA2F20-BDAB-614A-80C2-899603258401}" type="pres">
      <dgm:prSet presAssocID="{6A4C9B1F-0F83-9F41-A594-FB768FD8FEEF}" presName="composite" presStyleCnt="0"/>
      <dgm:spPr/>
    </dgm:pt>
    <dgm:pt modelId="{DE0775AF-EE45-C140-8EBC-9ADF28480E45}" type="pres">
      <dgm:prSet presAssocID="{6A4C9B1F-0F83-9F41-A594-FB768FD8FEEF}" presName="LShape" presStyleLbl="alignNode1" presStyleIdx="0" presStyleCnt="19"/>
      <dgm:spPr/>
    </dgm:pt>
    <dgm:pt modelId="{7D0DAEE6-A172-2B42-93D6-DFA23BCE88E1}" type="pres">
      <dgm:prSet presAssocID="{6A4C9B1F-0F83-9F41-A594-FB768FD8FEEF}" presName="ParentText" presStyleLbl="revTx" presStyleIdx="0" presStyleCnt="10" custScaleY="120620">
        <dgm:presLayoutVars>
          <dgm:chMax val="0"/>
          <dgm:chPref val="0"/>
          <dgm:bulletEnabled val="1"/>
        </dgm:presLayoutVars>
      </dgm:prSet>
      <dgm:spPr/>
      <dgm:t>
        <a:bodyPr/>
        <a:lstStyle/>
        <a:p>
          <a:endParaRPr lang="en-US"/>
        </a:p>
      </dgm:t>
    </dgm:pt>
    <dgm:pt modelId="{C87D8378-7D67-9D45-8438-ED18308A42C1}" type="pres">
      <dgm:prSet presAssocID="{6A4C9B1F-0F83-9F41-A594-FB768FD8FEEF}" presName="Triangle" presStyleLbl="alignNode1" presStyleIdx="1" presStyleCnt="19"/>
      <dgm:spPr/>
    </dgm:pt>
    <dgm:pt modelId="{2C0E9BDC-7A48-8C41-A16B-AF1D77612F16}" type="pres">
      <dgm:prSet presAssocID="{170FEA95-BDDE-7A47-9522-27F48857ABD2}" presName="sibTrans" presStyleCnt="0"/>
      <dgm:spPr/>
    </dgm:pt>
    <dgm:pt modelId="{A96FB1E0-5027-D948-8ECA-04759BB43D66}" type="pres">
      <dgm:prSet presAssocID="{170FEA95-BDDE-7A47-9522-27F48857ABD2}" presName="space" presStyleCnt="0"/>
      <dgm:spPr/>
    </dgm:pt>
    <dgm:pt modelId="{73ECA75F-3BAF-A340-85CF-B4680278653D}" type="pres">
      <dgm:prSet presAssocID="{C61BF8A2-772D-6441-9104-DF4A1E82B069}" presName="composite" presStyleCnt="0"/>
      <dgm:spPr/>
    </dgm:pt>
    <dgm:pt modelId="{C3449DE4-048E-AC4F-8B89-00C2DEDF7885}" type="pres">
      <dgm:prSet presAssocID="{C61BF8A2-772D-6441-9104-DF4A1E82B069}" presName="LShape" presStyleLbl="alignNode1" presStyleIdx="2" presStyleCnt="19"/>
      <dgm:spPr/>
    </dgm:pt>
    <dgm:pt modelId="{1C9DAE62-F9E4-DC4A-B2FA-769E64F1CD91}" type="pres">
      <dgm:prSet presAssocID="{C61BF8A2-772D-6441-9104-DF4A1E82B069}" presName="ParentText" presStyleLbl="revTx" presStyleIdx="1" presStyleCnt="10">
        <dgm:presLayoutVars>
          <dgm:chMax val="0"/>
          <dgm:chPref val="0"/>
          <dgm:bulletEnabled val="1"/>
        </dgm:presLayoutVars>
      </dgm:prSet>
      <dgm:spPr/>
      <dgm:t>
        <a:bodyPr/>
        <a:lstStyle/>
        <a:p>
          <a:endParaRPr lang="en-US"/>
        </a:p>
      </dgm:t>
    </dgm:pt>
    <dgm:pt modelId="{3A04C842-489F-6C45-9211-A932263AEB77}" type="pres">
      <dgm:prSet presAssocID="{C61BF8A2-772D-6441-9104-DF4A1E82B069}" presName="Triangle" presStyleLbl="alignNode1" presStyleIdx="3" presStyleCnt="19"/>
      <dgm:spPr/>
    </dgm:pt>
    <dgm:pt modelId="{29992F8C-AD3A-2144-B56C-657BDAF9C8D8}" type="pres">
      <dgm:prSet presAssocID="{0F368B13-6FFF-244D-843F-AF497B20A6BF}" presName="sibTrans" presStyleCnt="0"/>
      <dgm:spPr/>
    </dgm:pt>
    <dgm:pt modelId="{93033B9A-0597-F247-8F18-02ABE5C497E8}" type="pres">
      <dgm:prSet presAssocID="{0F368B13-6FFF-244D-843F-AF497B20A6BF}" presName="space" presStyleCnt="0"/>
      <dgm:spPr/>
    </dgm:pt>
    <dgm:pt modelId="{B162EA0E-5332-3345-8706-75A91B6C390E}" type="pres">
      <dgm:prSet presAssocID="{1E0009E3-7C76-9643-B060-609C4F6B2C3A}" presName="composite" presStyleCnt="0"/>
      <dgm:spPr/>
    </dgm:pt>
    <dgm:pt modelId="{2FC93A55-0737-F645-A90D-2C876D350C57}" type="pres">
      <dgm:prSet presAssocID="{1E0009E3-7C76-9643-B060-609C4F6B2C3A}" presName="LShape" presStyleLbl="alignNode1" presStyleIdx="4" presStyleCnt="19"/>
      <dgm:spPr/>
    </dgm:pt>
    <dgm:pt modelId="{C7DA44A5-2694-164E-AACB-932D57E41902}" type="pres">
      <dgm:prSet presAssocID="{1E0009E3-7C76-9643-B060-609C4F6B2C3A}" presName="ParentText" presStyleLbl="revTx" presStyleIdx="2" presStyleCnt="10">
        <dgm:presLayoutVars>
          <dgm:chMax val="0"/>
          <dgm:chPref val="0"/>
          <dgm:bulletEnabled val="1"/>
        </dgm:presLayoutVars>
      </dgm:prSet>
      <dgm:spPr/>
      <dgm:t>
        <a:bodyPr/>
        <a:lstStyle/>
        <a:p>
          <a:endParaRPr lang="en-US"/>
        </a:p>
      </dgm:t>
    </dgm:pt>
    <dgm:pt modelId="{B6EC1C9A-33DA-824E-9E5B-086E53A17F52}" type="pres">
      <dgm:prSet presAssocID="{1E0009E3-7C76-9643-B060-609C4F6B2C3A}" presName="Triangle" presStyleLbl="alignNode1" presStyleIdx="5" presStyleCnt="19"/>
      <dgm:spPr/>
    </dgm:pt>
    <dgm:pt modelId="{D7E8E31C-F2CC-9046-B769-8F1B26E2C63A}" type="pres">
      <dgm:prSet presAssocID="{6DBE336D-E6B2-3D43-8D41-6E9ADE9A8F89}" presName="sibTrans" presStyleCnt="0"/>
      <dgm:spPr/>
    </dgm:pt>
    <dgm:pt modelId="{1CD7684F-D551-D544-9134-038BBB697BDB}" type="pres">
      <dgm:prSet presAssocID="{6DBE336D-E6B2-3D43-8D41-6E9ADE9A8F89}" presName="space" presStyleCnt="0"/>
      <dgm:spPr/>
    </dgm:pt>
    <dgm:pt modelId="{E688AE2C-FCD0-F348-AD03-B1A638ECA073}" type="pres">
      <dgm:prSet presAssocID="{FE26DA0A-AE40-E34F-9EE5-800CB4A61D7E}" presName="composite" presStyleCnt="0"/>
      <dgm:spPr/>
    </dgm:pt>
    <dgm:pt modelId="{47D85280-E660-154F-9E0E-3BB762FCA918}" type="pres">
      <dgm:prSet presAssocID="{FE26DA0A-AE40-E34F-9EE5-800CB4A61D7E}" presName="LShape" presStyleLbl="alignNode1" presStyleIdx="6" presStyleCnt="19"/>
      <dgm:spPr/>
    </dgm:pt>
    <dgm:pt modelId="{CACFBA27-EE84-9841-877C-49F4DAADD26A}" type="pres">
      <dgm:prSet presAssocID="{FE26DA0A-AE40-E34F-9EE5-800CB4A61D7E}" presName="ParentText" presStyleLbl="revTx" presStyleIdx="3" presStyleCnt="10">
        <dgm:presLayoutVars>
          <dgm:chMax val="0"/>
          <dgm:chPref val="0"/>
          <dgm:bulletEnabled val="1"/>
        </dgm:presLayoutVars>
      </dgm:prSet>
      <dgm:spPr/>
      <dgm:t>
        <a:bodyPr/>
        <a:lstStyle/>
        <a:p>
          <a:endParaRPr lang="en-US"/>
        </a:p>
      </dgm:t>
    </dgm:pt>
    <dgm:pt modelId="{C802A39F-467D-FF42-A04B-9E968D70D21E}" type="pres">
      <dgm:prSet presAssocID="{FE26DA0A-AE40-E34F-9EE5-800CB4A61D7E}" presName="Triangle" presStyleLbl="alignNode1" presStyleIdx="7" presStyleCnt="19"/>
      <dgm:spPr/>
    </dgm:pt>
    <dgm:pt modelId="{EA443411-7C3A-1840-9B73-9B75F4C39041}" type="pres">
      <dgm:prSet presAssocID="{0D12F91C-50CC-8E44-802A-B7C8F74C54C1}" presName="sibTrans" presStyleCnt="0"/>
      <dgm:spPr/>
    </dgm:pt>
    <dgm:pt modelId="{7C8F8D61-7DDA-6643-8B88-A7FA7CC70F80}" type="pres">
      <dgm:prSet presAssocID="{0D12F91C-50CC-8E44-802A-B7C8F74C54C1}" presName="space" presStyleCnt="0"/>
      <dgm:spPr/>
    </dgm:pt>
    <dgm:pt modelId="{FF8A622C-2FA3-AB46-B788-A9428DD218E5}" type="pres">
      <dgm:prSet presAssocID="{9E8C535F-560A-C848-9264-59915F157B07}" presName="composite" presStyleCnt="0"/>
      <dgm:spPr/>
    </dgm:pt>
    <dgm:pt modelId="{FD937F13-C8AA-9445-9E9A-EBBF6301D938}" type="pres">
      <dgm:prSet presAssocID="{9E8C535F-560A-C848-9264-59915F157B07}" presName="LShape" presStyleLbl="alignNode1" presStyleIdx="8" presStyleCnt="19"/>
      <dgm:spPr/>
    </dgm:pt>
    <dgm:pt modelId="{85F84598-BF38-934D-9657-D94533F434B3}" type="pres">
      <dgm:prSet presAssocID="{9E8C535F-560A-C848-9264-59915F157B07}" presName="ParentText" presStyleLbl="revTx" presStyleIdx="4" presStyleCnt="10">
        <dgm:presLayoutVars>
          <dgm:chMax val="0"/>
          <dgm:chPref val="0"/>
          <dgm:bulletEnabled val="1"/>
        </dgm:presLayoutVars>
      </dgm:prSet>
      <dgm:spPr/>
      <dgm:t>
        <a:bodyPr/>
        <a:lstStyle/>
        <a:p>
          <a:endParaRPr lang="en-US"/>
        </a:p>
      </dgm:t>
    </dgm:pt>
    <dgm:pt modelId="{9519C2D1-41A5-A942-85F7-4B3E3AB783B3}" type="pres">
      <dgm:prSet presAssocID="{9E8C535F-560A-C848-9264-59915F157B07}" presName="Triangle" presStyleLbl="alignNode1" presStyleIdx="9" presStyleCnt="19"/>
      <dgm:spPr/>
    </dgm:pt>
    <dgm:pt modelId="{45F98FEE-CC79-D448-8DB0-98C5A1582CC3}" type="pres">
      <dgm:prSet presAssocID="{542F62EB-EF47-AA49-881F-DCF16329DBAE}" presName="sibTrans" presStyleCnt="0"/>
      <dgm:spPr/>
    </dgm:pt>
    <dgm:pt modelId="{FA6D2937-D0ED-3B40-930E-08DBB50D01B2}" type="pres">
      <dgm:prSet presAssocID="{542F62EB-EF47-AA49-881F-DCF16329DBAE}" presName="space" presStyleCnt="0"/>
      <dgm:spPr/>
    </dgm:pt>
    <dgm:pt modelId="{DCCEBD07-4CBD-EE48-95E9-C45C75C85583}" type="pres">
      <dgm:prSet presAssocID="{19AE926C-9123-8647-BECA-762461A50030}" presName="composite" presStyleCnt="0"/>
      <dgm:spPr/>
    </dgm:pt>
    <dgm:pt modelId="{8F144937-3ADD-5245-8418-DE81B2D5EFF9}" type="pres">
      <dgm:prSet presAssocID="{19AE926C-9123-8647-BECA-762461A50030}" presName="LShape" presStyleLbl="alignNode1" presStyleIdx="10" presStyleCnt="19"/>
      <dgm:spPr/>
    </dgm:pt>
    <dgm:pt modelId="{8E198D7C-F4ED-A143-94EC-D3DE13D28C5B}" type="pres">
      <dgm:prSet presAssocID="{19AE926C-9123-8647-BECA-762461A50030}" presName="ParentText" presStyleLbl="revTx" presStyleIdx="5" presStyleCnt="10">
        <dgm:presLayoutVars>
          <dgm:chMax val="0"/>
          <dgm:chPref val="0"/>
          <dgm:bulletEnabled val="1"/>
        </dgm:presLayoutVars>
      </dgm:prSet>
      <dgm:spPr/>
      <dgm:t>
        <a:bodyPr/>
        <a:lstStyle/>
        <a:p>
          <a:endParaRPr lang="en-US"/>
        </a:p>
      </dgm:t>
    </dgm:pt>
    <dgm:pt modelId="{E9597C69-4FC9-9848-8C54-ED49B6208E9E}" type="pres">
      <dgm:prSet presAssocID="{19AE926C-9123-8647-BECA-762461A50030}" presName="Triangle" presStyleLbl="alignNode1" presStyleIdx="11" presStyleCnt="19"/>
      <dgm:spPr/>
    </dgm:pt>
    <dgm:pt modelId="{F315959F-87F9-114C-9A6C-8738FF117273}" type="pres">
      <dgm:prSet presAssocID="{233D88EF-14C1-FC4C-9121-2D74BB845B2C}" presName="sibTrans" presStyleCnt="0"/>
      <dgm:spPr/>
    </dgm:pt>
    <dgm:pt modelId="{4DCA2C6C-5D21-654C-A16B-905698FE3178}" type="pres">
      <dgm:prSet presAssocID="{233D88EF-14C1-FC4C-9121-2D74BB845B2C}" presName="space" presStyleCnt="0"/>
      <dgm:spPr/>
    </dgm:pt>
    <dgm:pt modelId="{5301EFF0-30B5-3243-9462-4E61B9243693}" type="pres">
      <dgm:prSet presAssocID="{75FAEFAA-55F0-3B46-9595-142E276DD8CC}" presName="composite" presStyleCnt="0"/>
      <dgm:spPr/>
    </dgm:pt>
    <dgm:pt modelId="{8E513B00-FDF4-434F-A386-3B7AB5EA5BA1}" type="pres">
      <dgm:prSet presAssocID="{75FAEFAA-55F0-3B46-9595-142E276DD8CC}" presName="LShape" presStyleLbl="alignNode1" presStyleIdx="12" presStyleCnt="19"/>
      <dgm:spPr/>
    </dgm:pt>
    <dgm:pt modelId="{8A90CEE4-DFAB-AB47-86B4-556EE7D256D8}" type="pres">
      <dgm:prSet presAssocID="{75FAEFAA-55F0-3B46-9595-142E276DD8CC}" presName="ParentText" presStyleLbl="revTx" presStyleIdx="6" presStyleCnt="10">
        <dgm:presLayoutVars>
          <dgm:chMax val="0"/>
          <dgm:chPref val="0"/>
          <dgm:bulletEnabled val="1"/>
        </dgm:presLayoutVars>
      </dgm:prSet>
      <dgm:spPr/>
      <dgm:t>
        <a:bodyPr/>
        <a:lstStyle/>
        <a:p>
          <a:endParaRPr lang="en-US"/>
        </a:p>
      </dgm:t>
    </dgm:pt>
    <dgm:pt modelId="{B43963EF-FF0F-1942-AC74-D7F5C239E109}" type="pres">
      <dgm:prSet presAssocID="{75FAEFAA-55F0-3B46-9595-142E276DD8CC}" presName="Triangle" presStyleLbl="alignNode1" presStyleIdx="13" presStyleCnt="19"/>
      <dgm:spPr/>
    </dgm:pt>
    <dgm:pt modelId="{31BCD3AF-5243-E045-BF48-F8800981818F}" type="pres">
      <dgm:prSet presAssocID="{906CBD56-B298-A948-9642-CF63CBBB1347}" presName="sibTrans" presStyleCnt="0"/>
      <dgm:spPr/>
    </dgm:pt>
    <dgm:pt modelId="{EAA4D4CA-9650-1D45-B25B-3E92109BCBD1}" type="pres">
      <dgm:prSet presAssocID="{906CBD56-B298-A948-9642-CF63CBBB1347}" presName="space" presStyleCnt="0"/>
      <dgm:spPr/>
    </dgm:pt>
    <dgm:pt modelId="{8CEE3811-5A71-2642-92FE-39448E55E49F}" type="pres">
      <dgm:prSet presAssocID="{5122AEA8-6382-0E4B-865E-09EF836E4521}" presName="composite" presStyleCnt="0"/>
      <dgm:spPr/>
    </dgm:pt>
    <dgm:pt modelId="{B46EE6BF-185E-1C4A-A9DE-0918E202BC5D}" type="pres">
      <dgm:prSet presAssocID="{5122AEA8-6382-0E4B-865E-09EF836E4521}" presName="LShape" presStyleLbl="alignNode1" presStyleIdx="14" presStyleCnt="19"/>
      <dgm:spPr/>
    </dgm:pt>
    <dgm:pt modelId="{9B05F647-802D-BD41-A338-C04BF3F8E191}" type="pres">
      <dgm:prSet presAssocID="{5122AEA8-6382-0E4B-865E-09EF836E4521}" presName="ParentText" presStyleLbl="revTx" presStyleIdx="7" presStyleCnt="10">
        <dgm:presLayoutVars>
          <dgm:chMax val="0"/>
          <dgm:chPref val="0"/>
          <dgm:bulletEnabled val="1"/>
        </dgm:presLayoutVars>
      </dgm:prSet>
      <dgm:spPr/>
      <dgm:t>
        <a:bodyPr/>
        <a:lstStyle/>
        <a:p>
          <a:endParaRPr lang="en-US"/>
        </a:p>
      </dgm:t>
    </dgm:pt>
    <dgm:pt modelId="{51948345-282F-3842-A74A-F4591BB8039B}" type="pres">
      <dgm:prSet presAssocID="{5122AEA8-6382-0E4B-865E-09EF836E4521}" presName="Triangle" presStyleLbl="alignNode1" presStyleIdx="15" presStyleCnt="19"/>
      <dgm:spPr/>
    </dgm:pt>
    <dgm:pt modelId="{6434CC5D-2905-8E44-9AC1-78F239902218}" type="pres">
      <dgm:prSet presAssocID="{5C175C98-28B9-284D-8E4C-B3C63473EF87}" presName="sibTrans" presStyleCnt="0"/>
      <dgm:spPr/>
    </dgm:pt>
    <dgm:pt modelId="{DCA4B512-7CA3-8448-A2AF-F94E46CE350D}" type="pres">
      <dgm:prSet presAssocID="{5C175C98-28B9-284D-8E4C-B3C63473EF87}" presName="space" presStyleCnt="0"/>
      <dgm:spPr/>
    </dgm:pt>
    <dgm:pt modelId="{8AF0C7AD-26C1-C149-BA01-37C260FA65AA}" type="pres">
      <dgm:prSet presAssocID="{064EA174-BC3C-7A46-AFF5-4628ED8D1B13}" presName="composite" presStyleCnt="0"/>
      <dgm:spPr/>
    </dgm:pt>
    <dgm:pt modelId="{937624DE-CF0D-E147-9447-EF39E295D7AD}" type="pres">
      <dgm:prSet presAssocID="{064EA174-BC3C-7A46-AFF5-4628ED8D1B13}" presName="LShape" presStyleLbl="alignNode1" presStyleIdx="16" presStyleCnt="19"/>
      <dgm:spPr/>
    </dgm:pt>
    <dgm:pt modelId="{7F066166-82BA-624E-8D3C-FABD64D02631}" type="pres">
      <dgm:prSet presAssocID="{064EA174-BC3C-7A46-AFF5-4628ED8D1B13}" presName="ParentText" presStyleLbl="revTx" presStyleIdx="8" presStyleCnt="10">
        <dgm:presLayoutVars>
          <dgm:chMax val="0"/>
          <dgm:chPref val="0"/>
          <dgm:bulletEnabled val="1"/>
        </dgm:presLayoutVars>
      </dgm:prSet>
      <dgm:spPr/>
      <dgm:t>
        <a:bodyPr/>
        <a:lstStyle/>
        <a:p>
          <a:endParaRPr lang="en-US"/>
        </a:p>
      </dgm:t>
    </dgm:pt>
    <dgm:pt modelId="{C5E38F4C-8A4F-644E-AD8A-2101E9C1C3DC}" type="pres">
      <dgm:prSet presAssocID="{064EA174-BC3C-7A46-AFF5-4628ED8D1B13}" presName="Triangle" presStyleLbl="alignNode1" presStyleIdx="17" presStyleCnt="19"/>
      <dgm:spPr/>
    </dgm:pt>
    <dgm:pt modelId="{48298F44-65E2-0440-AB79-69A439E05142}" type="pres">
      <dgm:prSet presAssocID="{B18AD3CC-B728-F148-BA55-2CC11AC266A3}" presName="sibTrans" presStyleCnt="0"/>
      <dgm:spPr/>
    </dgm:pt>
    <dgm:pt modelId="{0D8DACF5-2F08-C74E-9E70-C87478DBFA3C}" type="pres">
      <dgm:prSet presAssocID="{B18AD3CC-B728-F148-BA55-2CC11AC266A3}" presName="space" presStyleCnt="0"/>
      <dgm:spPr/>
    </dgm:pt>
    <dgm:pt modelId="{D0FA4032-FD82-3D41-938C-4CA15B24C5B6}" type="pres">
      <dgm:prSet presAssocID="{A45B7F8A-9D16-4849-997F-84DAFDCE0FCB}" presName="composite" presStyleCnt="0"/>
      <dgm:spPr/>
    </dgm:pt>
    <dgm:pt modelId="{4DF4EA06-5DDB-0B4B-90D9-6044F02BAB42}" type="pres">
      <dgm:prSet presAssocID="{A45B7F8A-9D16-4849-997F-84DAFDCE0FCB}" presName="LShape" presStyleLbl="alignNode1" presStyleIdx="18" presStyleCnt="19"/>
      <dgm:spPr/>
    </dgm:pt>
    <dgm:pt modelId="{B02BF9C9-3757-B441-945B-C0812FD7E77A}" type="pres">
      <dgm:prSet presAssocID="{A45B7F8A-9D16-4849-997F-84DAFDCE0FCB}" presName="ParentText" presStyleLbl="revTx" presStyleIdx="9" presStyleCnt="10">
        <dgm:presLayoutVars>
          <dgm:chMax val="0"/>
          <dgm:chPref val="0"/>
          <dgm:bulletEnabled val="1"/>
        </dgm:presLayoutVars>
      </dgm:prSet>
      <dgm:spPr/>
      <dgm:t>
        <a:bodyPr/>
        <a:lstStyle/>
        <a:p>
          <a:endParaRPr lang="en-US"/>
        </a:p>
      </dgm:t>
    </dgm:pt>
  </dgm:ptLst>
  <dgm:cxnLst>
    <dgm:cxn modelId="{77FD246E-9317-B84E-A499-D30DF75440D7}" srcId="{EFD67535-B6F7-4F41-8F5A-B2A70F1ED1D0}" destId="{A45B7F8A-9D16-4849-997F-84DAFDCE0FCB}" srcOrd="9" destOrd="0" parTransId="{BB0EFA85-B5FE-DA4F-95BE-0471F7E166C9}" sibTransId="{CA153D55-8E3A-E147-8553-2261FB520AE9}"/>
    <dgm:cxn modelId="{FBD6D22C-D006-0E45-9FDD-E45CE4BB2975}" type="presOf" srcId="{FE26DA0A-AE40-E34F-9EE5-800CB4A61D7E}" destId="{CACFBA27-EE84-9841-877C-49F4DAADD26A}" srcOrd="0" destOrd="0" presId="urn:microsoft.com/office/officeart/2009/3/layout/StepUpProcess"/>
    <dgm:cxn modelId="{F26A02FC-5DD4-6645-9D89-A729348CEBAF}" type="presOf" srcId="{19AE926C-9123-8647-BECA-762461A50030}" destId="{8E198D7C-F4ED-A143-94EC-D3DE13D28C5B}" srcOrd="0" destOrd="0" presId="urn:microsoft.com/office/officeart/2009/3/layout/StepUpProcess"/>
    <dgm:cxn modelId="{D041AD11-1510-ED42-9092-234B3B01BB82}" srcId="{EFD67535-B6F7-4F41-8F5A-B2A70F1ED1D0}" destId="{064EA174-BC3C-7A46-AFF5-4628ED8D1B13}" srcOrd="8" destOrd="0" parTransId="{30F7DD70-69AE-0740-8878-09F490B44403}" sibTransId="{B18AD3CC-B728-F148-BA55-2CC11AC266A3}"/>
    <dgm:cxn modelId="{E9942CED-DAAE-1044-9A79-F8A77832C6A3}" srcId="{EFD67535-B6F7-4F41-8F5A-B2A70F1ED1D0}" destId="{9E8C535F-560A-C848-9264-59915F157B07}" srcOrd="4" destOrd="0" parTransId="{E7813144-B3CC-3B42-920E-7CDA5788B9C6}" sibTransId="{542F62EB-EF47-AA49-881F-DCF16329DBAE}"/>
    <dgm:cxn modelId="{DED72573-44CE-E74C-9B03-CB0AF46E05F6}" type="presOf" srcId="{6A4C9B1F-0F83-9F41-A594-FB768FD8FEEF}" destId="{7D0DAEE6-A172-2B42-93D6-DFA23BCE88E1}" srcOrd="0" destOrd="0" presId="urn:microsoft.com/office/officeart/2009/3/layout/StepUpProcess"/>
    <dgm:cxn modelId="{C67B2DA4-8BB4-4C44-A05E-68FC60B9F4CA}" type="presOf" srcId="{1E0009E3-7C76-9643-B060-609C4F6B2C3A}" destId="{C7DA44A5-2694-164E-AACB-932D57E41902}" srcOrd="0" destOrd="0" presId="urn:microsoft.com/office/officeart/2009/3/layout/StepUpProcess"/>
    <dgm:cxn modelId="{286762A0-12A0-BE44-B3D2-D747DCC5BFA8}" type="presOf" srcId="{A45B7F8A-9D16-4849-997F-84DAFDCE0FCB}" destId="{B02BF9C9-3757-B441-945B-C0812FD7E77A}" srcOrd="0" destOrd="0" presId="urn:microsoft.com/office/officeart/2009/3/layout/StepUpProcess"/>
    <dgm:cxn modelId="{CA98EE0E-9CA6-894F-828D-ED3A9AEE9E8F}" srcId="{EFD67535-B6F7-4F41-8F5A-B2A70F1ED1D0}" destId="{5122AEA8-6382-0E4B-865E-09EF836E4521}" srcOrd="7" destOrd="0" parTransId="{B45FDD92-94C9-064D-AA0C-63ACF63A0563}" sibTransId="{5C175C98-28B9-284D-8E4C-B3C63473EF87}"/>
    <dgm:cxn modelId="{DB303088-C5CA-7046-AAF7-0D0103775E56}" srcId="{EFD67535-B6F7-4F41-8F5A-B2A70F1ED1D0}" destId="{6A4C9B1F-0F83-9F41-A594-FB768FD8FEEF}" srcOrd="0" destOrd="0" parTransId="{51EF257D-0631-1942-8EBE-004646D5B32B}" sibTransId="{170FEA95-BDDE-7A47-9522-27F48857ABD2}"/>
    <dgm:cxn modelId="{0AC4E6C6-DFD4-324C-A4CA-8B41F0E74C7F}" type="presOf" srcId="{5122AEA8-6382-0E4B-865E-09EF836E4521}" destId="{9B05F647-802D-BD41-A338-C04BF3F8E191}" srcOrd="0" destOrd="0" presId="urn:microsoft.com/office/officeart/2009/3/layout/StepUpProcess"/>
    <dgm:cxn modelId="{5FEF276D-9224-634B-8A91-4D7267C7BE1D}" type="presOf" srcId="{C61BF8A2-772D-6441-9104-DF4A1E82B069}" destId="{1C9DAE62-F9E4-DC4A-B2FA-769E64F1CD91}" srcOrd="0" destOrd="0" presId="urn:microsoft.com/office/officeart/2009/3/layout/StepUpProcess"/>
    <dgm:cxn modelId="{474568DE-914D-4149-B28E-2ECF83689D2A}" type="presOf" srcId="{EFD67535-B6F7-4F41-8F5A-B2A70F1ED1D0}" destId="{F6846E6D-9B10-B74B-9567-74E1DA672118}" srcOrd="0" destOrd="0" presId="urn:microsoft.com/office/officeart/2009/3/layout/StepUpProcess"/>
    <dgm:cxn modelId="{F0D0C38C-8826-1145-ACC4-DD516C2A25C1}" type="presOf" srcId="{75FAEFAA-55F0-3B46-9595-142E276DD8CC}" destId="{8A90CEE4-DFAB-AB47-86B4-556EE7D256D8}" srcOrd="0" destOrd="0" presId="urn:microsoft.com/office/officeart/2009/3/layout/StepUpProcess"/>
    <dgm:cxn modelId="{2B158FB2-EBB7-2A48-919A-7C33E9ED0813}" srcId="{EFD67535-B6F7-4F41-8F5A-B2A70F1ED1D0}" destId="{FE26DA0A-AE40-E34F-9EE5-800CB4A61D7E}" srcOrd="3" destOrd="0" parTransId="{D091B28B-ED46-1740-B4A8-34CF4D8A8C53}" sibTransId="{0D12F91C-50CC-8E44-802A-B7C8F74C54C1}"/>
    <dgm:cxn modelId="{CC5353CA-1C46-DE4B-AF96-B7C21C1F35B7}" srcId="{EFD67535-B6F7-4F41-8F5A-B2A70F1ED1D0}" destId="{19AE926C-9123-8647-BECA-762461A50030}" srcOrd="5" destOrd="0" parTransId="{0B4B26F4-4B17-1046-90D5-6FE707D10D90}" sibTransId="{233D88EF-14C1-FC4C-9121-2D74BB845B2C}"/>
    <dgm:cxn modelId="{2582276E-C661-3740-A5E7-FC45B32D1116}" srcId="{EFD67535-B6F7-4F41-8F5A-B2A70F1ED1D0}" destId="{1E0009E3-7C76-9643-B060-609C4F6B2C3A}" srcOrd="2" destOrd="0" parTransId="{A8844491-A4E6-7949-BC0F-CD436D14D2D2}" sibTransId="{6DBE336D-E6B2-3D43-8D41-6E9ADE9A8F89}"/>
    <dgm:cxn modelId="{BBA8A9C7-1536-4840-BD1E-AAE3347001DE}" type="presOf" srcId="{9E8C535F-560A-C848-9264-59915F157B07}" destId="{85F84598-BF38-934D-9657-D94533F434B3}" srcOrd="0" destOrd="0" presId="urn:microsoft.com/office/officeart/2009/3/layout/StepUpProcess"/>
    <dgm:cxn modelId="{F008A096-3128-7044-AAF6-980E866BAB32}" srcId="{EFD67535-B6F7-4F41-8F5A-B2A70F1ED1D0}" destId="{75FAEFAA-55F0-3B46-9595-142E276DD8CC}" srcOrd="6" destOrd="0" parTransId="{4ACBC2F0-3D2C-4A40-B52D-6E6CFF05E864}" sibTransId="{906CBD56-B298-A948-9642-CF63CBBB1347}"/>
    <dgm:cxn modelId="{CC487499-9148-C348-A6F7-2C2643CAF2F9}" type="presOf" srcId="{064EA174-BC3C-7A46-AFF5-4628ED8D1B13}" destId="{7F066166-82BA-624E-8D3C-FABD64D02631}" srcOrd="0" destOrd="0" presId="urn:microsoft.com/office/officeart/2009/3/layout/StepUpProcess"/>
    <dgm:cxn modelId="{75AD054C-1FC5-E14C-A6D6-C3A214CE219E}" srcId="{EFD67535-B6F7-4F41-8F5A-B2A70F1ED1D0}" destId="{C61BF8A2-772D-6441-9104-DF4A1E82B069}" srcOrd="1" destOrd="0" parTransId="{535F47D6-F616-CE4B-A773-5768DBD27C1B}" sibTransId="{0F368B13-6FFF-244D-843F-AF497B20A6BF}"/>
    <dgm:cxn modelId="{D204E896-9EF0-C643-8786-F7A151AFD214}" type="presParOf" srcId="{F6846E6D-9B10-B74B-9567-74E1DA672118}" destId="{86BA2F20-BDAB-614A-80C2-899603258401}" srcOrd="0" destOrd="0" presId="urn:microsoft.com/office/officeart/2009/3/layout/StepUpProcess"/>
    <dgm:cxn modelId="{54ED3D93-7BEC-564D-BDA8-09E00084205F}" type="presParOf" srcId="{86BA2F20-BDAB-614A-80C2-899603258401}" destId="{DE0775AF-EE45-C140-8EBC-9ADF28480E45}" srcOrd="0" destOrd="0" presId="urn:microsoft.com/office/officeart/2009/3/layout/StepUpProcess"/>
    <dgm:cxn modelId="{3093EBCB-2C9B-2647-AC8D-9DC693B76CD6}" type="presParOf" srcId="{86BA2F20-BDAB-614A-80C2-899603258401}" destId="{7D0DAEE6-A172-2B42-93D6-DFA23BCE88E1}" srcOrd="1" destOrd="0" presId="urn:microsoft.com/office/officeart/2009/3/layout/StepUpProcess"/>
    <dgm:cxn modelId="{40ECB221-3803-2040-A5A3-50DD845D851E}" type="presParOf" srcId="{86BA2F20-BDAB-614A-80C2-899603258401}" destId="{C87D8378-7D67-9D45-8438-ED18308A42C1}" srcOrd="2" destOrd="0" presId="urn:microsoft.com/office/officeart/2009/3/layout/StepUpProcess"/>
    <dgm:cxn modelId="{8ECBDE98-5CE0-B542-A37A-A895F8FC2B3A}" type="presParOf" srcId="{F6846E6D-9B10-B74B-9567-74E1DA672118}" destId="{2C0E9BDC-7A48-8C41-A16B-AF1D77612F16}" srcOrd="1" destOrd="0" presId="urn:microsoft.com/office/officeart/2009/3/layout/StepUpProcess"/>
    <dgm:cxn modelId="{6FDE8BF2-7E4C-7243-A2FE-FD3E9136FA11}" type="presParOf" srcId="{2C0E9BDC-7A48-8C41-A16B-AF1D77612F16}" destId="{A96FB1E0-5027-D948-8ECA-04759BB43D66}" srcOrd="0" destOrd="0" presId="urn:microsoft.com/office/officeart/2009/3/layout/StepUpProcess"/>
    <dgm:cxn modelId="{7CC5653E-2D58-0842-AF83-3FD25DB874E2}" type="presParOf" srcId="{F6846E6D-9B10-B74B-9567-74E1DA672118}" destId="{73ECA75F-3BAF-A340-85CF-B4680278653D}" srcOrd="2" destOrd="0" presId="urn:microsoft.com/office/officeart/2009/3/layout/StepUpProcess"/>
    <dgm:cxn modelId="{4D4467E1-A4BF-5D48-B35E-984295EC9091}" type="presParOf" srcId="{73ECA75F-3BAF-A340-85CF-B4680278653D}" destId="{C3449DE4-048E-AC4F-8B89-00C2DEDF7885}" srcOrd="0" destOrd="0" presId="urn:microsoft.com/office/officeart/2009/3/layout/StepUpProcess"/>
    <dgm:cxn modelId="{B49556A2-AFA4-8C47-8E0F-508BFCE6ADD7}" type="presParOf" srcId="{73ECA75F-3BAF-A340-85CF-B4680278653D}" destId="{1C9DAE62-F9E4-DC4A-B2FA-769E64F1CD91}" srcOrd="1" destOrd="0" presId="urn:microsoft.com/office/officeart/2009/3/layout/StepUpProcess"/>
    <dgm:cxn modelId="{714D0BE7-77C7-AC48-9BDA-7ECBAB60C1A8}" type="presParOf" srcId="{73ECA75F-3BAF-A340-85CF-B4680278653D}" destId="{3A04C842-489F-6C45-9211-A932263AEB77}" srcOrd="2" destOrd="0" presId="urn:microsoft.com/office/officeart/2009/3/layout/StepUpProcess"/>
    <dgm:cxn modelId="{E28389EC-73CC-8B46-AAF3-CDE1151A9C7A}" type="presParOf" srcId="{F6846E6D-9B10-B74B-9567-74E1DA672118}" destId="{29992F8C-AD3A-2144-B56C-657BDAF9C8D8}" srcOrd="3" destOrd="0" presId="urn:microsoft.com/office/officeart/2009/3/layout/StepUpProcess"/>
    <dgm:cxn modelId="{544F88E6-0865-2D4A-B77F-36B033EED766}" type="presParOf" srcId="{29992F8C-AD3A-2144-B56C-657BDAF9C8D8}" destId="{93033B9A-0597-F247-8F18-02ABE5C497E8}" srcOrd="0" destOrd="0" presId="urn:microsoft.com/office/officeart/2009/3/layout/StepUpProcess"/>
    <dgm:cxn modelId="{D25A8AC5-BD47-6245-B7DC-13D3EE86B2E9}" type="presParOf" srcId="{F6846E6D-9B10-B74B-9567-74E1DA672118}" destId="{B162EA0E-5332-3345-8706-75A91B6C390E}" srcOrd="4" destOrd="0" presId="urn:microsoft.com/office/officeart/2009/3/layout/StepUpProcess"/>
    <dgm:cxn modelId="{8561C349-F9E3-AC49-A13B-D5B666AFB0D7}" type="presParOf" srcId="{B162EA0E-5332-3345-8706-75A91B6C390E}" destId="{2FC93A55-0737-F645-A90D-2C876D350C57}" srcOrd="0" destOrd="0" presId="urn:microsoft.com/office/officeart/2009/3/layout/StepUpProcess"/>
    <dgm:cxn modelId="{807B9186-BBD7-8B41-B761-46EDCA0CC21F}" type="presParOf" srcId="{B162EA0E-5332-3345-8706-75A91B6C390E}" destId="{C7DA44A5-2694-164E-AACB-932D57E41902}" srcOrd="1" destOrd="0" presId="urn:microsoft.com/office/officeart/2009/3/layout/StepUpProcess"/>
    <dgm:cxn modelId="{AF58B4AF-7934-E54F-ABA2-9D1075545B56}" type="presParOf" srcId="{B162EA0E-5332-3345-8706-75A91B6C390E}" destId="{B6EC1C9A-33DA-824E-9E5B-086E53A17F52}" srcOrd="2" destOrd="0" presId="urn:microsoft.com/office/officeart/2009/3/layout/StepUpProcess"/>
    <dgm:cxn modelId="{763AA3BA-177E-6241-9F99-14115E3D210E}" type="presParOf" srcId="{F6846E6D-9B10-B74B-9567-74E1DA672118}" destId="{D7E8E31C-F2CC-9046-B769-8F1B26E2C63A}" srcOrd="5" destOrd="0" presId="urn:microsoft.com/office/officeart/2009/3/layout/StepUpProcess"/>
    <dgm:cxn modelId="{B578EFAF-637A-6048-97FC-C77F08F0DF29}" type="presParOf" srcId="{D7E8E31C-F2CC-9046-B769-8F1B26E2C63A}" destId="{1CD7684F-D551-D544-9134-038BBB697BDB}" srcOrd="0" destOrd="0" presId="urn:microsoft.com/office/officeart/2009/3/layout/StepUpProcess"/>
    <dgm:cxn modelId="{E6B4BD6C-25A2-6E48-826E-8C3F430C1EF2}" type="presParOf" srcId="{F6846E6D-9B10-B74B-9567-74E1DA672118}" destId="{E688AE2C-FCD0-F348-AD03-B1A638ECA073}" srcOrd="6" destOrd="0" presId="urn:microsoft.com/office/officeart/2009/3/layout/StepUpProcess"/>
    <dgm:cxn modelId="{E7275A18-04D8-CC43-9DAD-E531C14A81F9}" type="presParOf" srcId="{E688AE2C-FCD0-F348-AD03-B1A638ECA073}" destId="{47D85280-E660-154F-9E0E-3BB762FCA918}" srcOrd="0" destOrd="0" presId="urn:microsoft.com/office/officeart/2009/3/layout/StepUpProcess"/>
    <dgm:cxn modelId="{2F10FA54-FDD7-6143-AF64-C81A212D0930}" type="presParOf" srcId="{E688AE2C-FCD0-F348-AD03-B1A638ECA073}" destId="{CACFBA27-EE84-9841-877C-49F4DAADD26A}" srcOrd="1" destOrd="0" presId="urn:microsoft.com/office/officeart/2009/3/layout/StepUpProcess"/>
    <dgm:cxn modelId="{3DDF3858-B484-534A-91D0-3C72DB0EBAC8}" type="presParOf" srcId="{E688AE2C-FCD0-F348-AD03-B1A638ECA073}" destId="{C802A39F-467D-FF42-A04B-9E968D70D21E}" srcOrd="2" destOrd="0" presId="urn:microsoft.com/office/officeart/2009/3/layout/StepUpProcess"/>
    <dgm:cxn modelId="{76297AFE-6091-3F45-BF75-B0BD40211A31}" type="presParOf" srcId="{F6846E6D-9B10-B74B-9567-74E1DA672118}" destId="{EA443411-7C3A-1840-9B73-9B75F4C39041}" srcOrd="7" destOrd="0" presId="urn:microsoft.com/office/officeart/2009/3/layout/StepUpProcess"/>
    <dgm:cxn modelId="{F4B278A2-BC14-CD40-9312-5B67BFD2E849}" type="presParOf" srcId="{EA443411-7C3A-1840-9B73-9B75F4C39041}" destId="{7C8F8D61-7DDA-6643-8B88-A7FA7CC70F80}" srcOrd="0" destOrd="0" presId="urn:microsoft.com/office/officeart/2009/3/layout/StepUpProcess"/>
    <dgm:cxn modelId="{2CF47745-AB7C-9247-88C3-3D0D021F5799}" type="presParOf" srcId="{F6846E6D-9B10-B74B-9567-74E1DA672118}" destId="{FF8A622C-2FA3-AB46-B788-A9428DD218E5}" srcOrd="8" destOrd="0" presId="urn:microsoft.com/office/officeart/2009/3/layout/StepUpProcess"/>
    <dgm:cxn modelId="{16727189-A833-D44D-9782-CBFA99C255F9}" type="presParOf" srcId="{FF8A622C-2FA3-AB46-B788-A9428DD218E5}" destId="{FD937F13-C8AA-9445-9E9A-EBBF6301D938}" srcOrd="0" destOrd="0" presId="urn:microsoft.com/office/officeart/2009/3/layout/StepUpProcess"/>
    <dgm:cxn modelId="{82E45951-FD93-8047-9A44-7B7C2D60374E}" type="presParOf" srcId="{FF8A622C-2FA3-AB46-B788-A9428DD218E5}" destId="{85F84598-BF38-934D-9657-D94533F434B3}" srcOrd="1" destOrd="0" presId="urn:microsoft.com/office/officeart/2009/3/layout/StepUpProcess"/>
    <dgm:cxn modelId="{007AFA64-1119-A74A-AC17-29FE68A17844}" type="presParOf" srcId="{FF8A622C-2FA3-AB46-B788-A9428DD218E5}" destId="{9519C2D1-41A5-A942-85F7-4B3E3AB783B3}" srcOrd="2" destOrd="0" presId="urn:microsoft.com/office/officeart/2009/3/layout/StepUpProcess"/>
    <dgm:cxn modelId="{93E3C074-1906-B048-9A42-6B2F8B823FF5}" type="presParOf" srcId="{F6846E6D-9B10-B74B-9567-74E1DA672118}" destId="{45F98FEE-CC79-D448-8DB0-98C5A1582CC3}" srcOrd="9" destOrd="0" presId="urn:microsoft.com/office/officeart/2009/3/layout/StepUpProcess"/>
    <dgm:cxn modelId="{144985B1-8F2D-5F44-BBF2-627285D5E260}" type="presParOf" srcId="{45F98FEE-CC79-D448-8DB0-98C5A1582CC3}" destId="{FA6D2937-D0ED-3B40-930E-08DBB50D01B2}" srcOrd="0" destOrd="0" presId="urn:microsoft.com/office/officeart/2009/3/layout/StepUpProcess"/>
    <dgm:cxn modelId="{57BE6368-7AEF-9E4D-B07C-E0C2D4BBB7FB}" type="presParOf" srcId="{F6846E6D-9B10-B74B-9567-74E1DA672118}" destId="{DCCEBD07-4CBD-EE48-95E9-C45C75C85583}" srcOrd="10" destOrd="0" presId="urn:microsoft.com/office/officeart/2009/3/layout/StepUpProcess"/>
    <dgm:cxn modelId="{3DC1E254-BFAF-DE41-AE1F-EABA84026CD8}" type="presParOf" srcId="{DCCEBD07-4CBD-EE48-95E9-C45C75C85583}" destId="{8F144937-3ADD-5245-8418-DE81B2D5EFF9}" srcOrd="0" destOrd="0" presId="urn:microsoft.com/office/officeart/2009/3/layout/StepUpProcess"/>
    <dgm:cxn modelId="{6EFA449C-AEE7-6644-87B5-671D59AF6076}" type="presParOf" srcId="{DCCEBD07-4CBD-EE48-95E9-C45C75C85583}" destId="{8E198D7C-F4ED-A143-94EC-D3DE13D28C5B}" srcOrd="1" destOrd="0" presId="urn:microsoft.com/office/officeart/2009/3/layout/StepUpProcess"/>
    <dgm:cxn modelId="{BC866CEC-7786-CB4B-9CFF-FF5C9B87ABE0}" type="presParOf" srcId="{DCCEBD07-4CBD-EE48-95E9-C45C75C85583}" destId="{E9597C69-4FC9-9848-8C54-ED49B6208E9E}" srcOrd="2" destOrd="0" presId="urn:microsoft.com/office/officeart/2009/3/layout/StepUpProcess"/>
    <dgm:cxn modelId="{BD700EE0-7635-574F-99AB-3648BBB62F05}" type="presParOf" srcId="{F6846E6D-9B10-B74B-9567-74E1DA672118}" destId="{F315959F-87F9-114C-9A6C-8738FF117273}" srcOrd="11" destOrd="0" presId="urn:microsoft.com/office/officeart/2009/3/layout/StepUpProcess"/>
    <dgm:cxn modelId="{8CFF8637-7228-AE43-9934-92C8350FA50F}" type="presParOf" srcId="{F315959F-87F9-114C-9A6C-8738FF117273}" destId="{4DCA2C6C-5D21-654C-A16B-905698FE3178}" srcOrd="0" destOrd="0" presId="urn:microsoft.com/office/officeart/2009/3/layout/StepUpProcess"/>
    <dgm:cxn modelId="{7865A250-D12F-FA42-8E61-FDBEA371B9F8}" type="presParOf" srcId="{F6846E6D-9B10-B74B-9567-74E1DA672118}" destId="{5301EFF0-30B5-3243-9462-4E61B9243693}" srcOrd="12" destOrd="0" presId="urn:microsoft.com/office/officeart/2009/3/layout/StepUpProcess"/>
    <dgm:cxn modelId="{E43C0B86-0F7F-3A4C-A042-AC9A3E5AF85D}" type="presParOf" srcId="{5301EFF0-30B5-3243-9462-4E61B9243693}" destId="{8E513B00-FDF4-434F-A386-3B7AB5EA5BA1}" srcOrd="0" destOrd="0" presId="urn:microsoft.com/office/officeart/2009/3/layout/StepUpProcess"/>
    <dgm:cxn modelId="{392F8C52-284B-5A45-B331-ACF1E31F37EC}" type="presParOf" srcId="{5301EFF0-30B5-3243-9462-4E61B9243693}" destId="{8A90CEE4-DFAB-AB47-86B4-556EE7D256D8}" srcOrd="1" destOrd="0" presId="urn:microsoft.com/office/officeart/2009/3/layout/StepUpProcess"/>
    <dgm:cxn modelId="{26DF1AD1-18B2-BD4E-9FB5-2358C4954DC2}" type="presParOf" srcId="{5301EFF0-30B5-3243-9462-4E61B9243693}" destId="{B43963EF-FF0F-1942-AC74-D7F5C239E109}" srcOrd="2" destOrd="0" presId="urn:microsoft.com/office/officeart/2009/3/layout/StepUpProcess"/>
    <dgm:cxn modelId="{A1E9CC17-C6C9-EE4F-83D9-1310A6709D37}" type="presParOf" srcId="{F6846E6D-9B10-B74B-9567-74E1DA672118}" destId="{31BCD3AF-5243-E045-BF48-F8800981818F}" srcOrd="13" destOrd="0" presId="urn:microsoft.com/office/officeart/2009/3/layout/StepUpProcess"/>
    <dgm:cxn modelId="{429F1482-5761-BA45-8F76-70487D781EED}" type="presParOf" srcId="{31BCD3AF-5243-E045-BF48-F8800981818F}" destId="{EAA4D4CA-9650-1D45-B25B-3E92109BCBD1}" srcOrd="0" destOrd="0" presId="urn:microsoft.com/office/officeart/2009/3/layout/StepUpProcess"/>
    <dgm:cxn modelId="{FA6DA309-40E5-D141-A6CD-6A22BC4408D8}" type="presParOf" srcId="{F6846E6D-9B10-B74B-9567-74E1DA672118}" destId="{8CEE3811-5A71-2642-92FE-39448E55E49F}" srcOrd="14" destOrd="0" presId="urn:microsoft.com/office/officeart/2009/3/layout/StepUpProcess"/>
    <dgm:cxn modelId="{7FE1195B-1F4F-7244-8B42-C78637F9F67E}" type="presParOf" srcId="{8CEE3811-5A71-2642-92FE-39448E55E49F}" destId="{B46EE6BF-185E-1C4A-A9DE-0918E202BC5D}" srcOrd="0" destOrd="0" presId="urn:microsoft.com/office/officeart/2009/3/layout/StepUpProcess"/>
    <dgm:cxn modelId="{34D30E2D-8406-0441-800D-E0314C007DD4}" type="presParOf" srcId="{8CEE3811-5A71-2642-92FE-39448E55E49F}" destId="{9B05F647-802D-BD41-A338-C04BF3F8E191}" srcOrd="1" destOrd="0" presId="urn:microsoft.com/office/officeart/2009/3/layout/StepUpProcess"/>
    <dgm:cxn modelId="{2449E74E-D8E3-B049-B3C2-537E09EA2F11}" type="presParOf" srcId="{8CEE3811-5A71-2642-92FE-39448E55E49F}" destId="{51948345-282F-3842-A74A-F4591BB8039B}" srcOrd="2" destOrd="0" presId="urn:microsoft.com/office/officeart/2009/3/layout/StepUpProcess"/>
    <dgm:cxn modelId="{25453CC4-F38E-3346-A207-EEAA38027C32}" type="presParOf" srcId="{F6846E6D-9B10-B74B-9567-74E1DA672118}" destId="{6434CC5D-2905-8E44-9AC1-78F239902218}" srcOrd="15" destOrd="0" presId="urn:microsoft.com/office/officeart/2009/3/layout/StepUpProcess"/>
    <dgm:cxn modelId="{127408FC-4E48-D743-A26A-3C790EAEA652}" type="presParOf" srcId="{6434CC5D-2905-8E44-9AC1-78F239902218}" destId="{DCA4B512-7CA3-8448-A2AF-F94E46CE350D}" srcOrd="0" destOrd="0" presId="urn:microsoft.com/office/officeart/2009/3/layout/StepUpProcess"/>
    <dgm:cxn modelId="{E5DA64F5-8710-B147-8E79-0D577CA723E3}" type="presParOf" srcId="{F6846E6D-9B10-B74B-9567-74E1DA672118}" destId="{8AF0C7AD-26C1-C149-BA01-37C260FA65AA}" srcOrd="16" destOrd="0" presId="urn:microsoft.com/office/officeart/2009/3/layout/StepUpProcess"/>
    <dgm:cxn modelId="{72480AB3-15E9-C647-B288-729A0A685A18}" type="presParOf" srcId="{8AF0C7AD-26C1-C149-BA01-37C260FA65AA}" destId="{937624DE-CF0D-E147-9447-EF39E295D7AD}" srcOrd="0" destOrd="0" presId="urn:microsoft.com/office/officeart/2009/3/layout/StepUpProcess"/>
    <dgm:cxn modelId="{8451F732-CB65-8347-AD74-D4571978C508}" type="presParOf" srcId="{8AF0C7AD-26C1-C149-BA01-37C260FA65AA}" destId="{7F066166-82BA-624E-8D3C-FABD64D02631}" srcOrd="1" destOrd="0" presId="urn:microsoft.com/office/officeart/2009/3/layout/StepUpProcess"/>
    <dgm:cxn modelId="{188833AE-F4F6-4D4F-B142-DE8109123AD4}" type="presParOf" srcId="{8AF0C7AD-26C1-C149-BA01-37C260FA65AA}" destId="{C5E38F4C-8A4F-644E-AD8A-2101E9C1C3DC}" srcOrd="2" destOrd="0" presId="urn:microsoft.com/office/officeart/2009/3/layout/StepUpProcess"/>
    <dgm:cxn modelId="{131F2773-E96A-FF48-A737-631BAF6752CD}" type="presParOf" srcId="{F6846E6D-9B10-B74B-9567-74E1DA672118}" destId="{48298F44-65E2-0440-AB79-69A439E05142}" srcOrd="17" destOrd="0" presId="urn:microsoft.com/office/officeart/2009/3/layout/StepUpProcess"/>
    <dgm:cxn modelId="{40C7A71B-3A76-E142-989C-A355B89C5D1C}" type="presParOf" srcId="{48298F44-65E2-0440-AB79-69A439E05142}" destId="{0D8DACF5-2F08-C74E-9E70-C87478DBFA3C}" srcOrd="0" destOrd="0" presId="urn:microsoft.com/office/officeart/2009/3/layout/StepUpProcess"/>
    <dgm:cxn modelId="{C7FD7E2D-5072-5E48-A681-F98B5B4E8B1E}" type="presParOf" srcId="{F6846E6D-9B10-B74B-9567-74E1DA672118}" destId="{D0FA4032-FD82-3D41-938C-4CA15B24C5B6}" srcOrd="18" destOrd="0" presId="urn:microsoft.com/office/officeart/2009/3/layout/StepUpProcess"/>
    <dgm:cxn modelId="{648378E4-0185-AF42-8DE1-8930904AA372}" type="presParOf" srcId="{D0FA4032-FD82-3D41-938C-4CA15B24C5B6}" destId="{4DF4EA06-5DDB-0B4B-90D9-6044F02BAB42}" srcOrd="0" destOrd="0" presId="urn:microsoft.com/office/officeart/2009/3/layout/StepUpProcess"/>
    <dgm:cxn modelId="{10417514-B177-CE4E-BFEF-BEDA3536DB37}" type="presParOf" srcId="{D0FA4032-FD82-3D41-938C-4CA15B24C5B6}" destId="{B02BF9C9-3757-B441-945B-C0812FD7E77A}" srcOrd="1" destOrd="0" presId="urn:microsoft.com/office/officeart/2009/3/layout/StepU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EFD67535-B6F7-4F41-8F5A-B2A70F1ED1D0}" type="doc">
      <dgm:prSet loTypeId="urn:microsoft.com/office/officeart/2009/3/layout/StepUpProcess" loCatId="" qsTypeId="urn:microsoft.com/office/officeart/2005/8/quickstyle/simple4" qsCatId="simple" csTypeId="urn:microsoft.com/office/officeart/2005/8/colors/colorful1" csCatId="colorful" phldr="1"/>
      <dgm:spPr/>
      <dgm:t>
        <a:bodyPr/>
        <a:lstStyle/>
        <a:p>
          <a:endParaRPr lang="en-US"/>
        </a:p>
      </dgm:t>
    </dgm:pt>
    <dgm:pt modelId="{6A4C9B1F-0F83-9F41-A594-FB768FD8FEEF}">
      <dgm:prSet custT="1"/>
      <dgm:spPr/>
      <dgm:t>
        <a:bodyPr/>
        <a:lstStyle/>
        <a:p>
          <a:pPr rtl="0"/>
          <a:r>
            <a:rPr lang="en-US" sz="4000" b="1" smtClean="0"/>
            <a:t>1</a:t>
          </a:r>
          <a:endParaRPr lang="en-US" sz="4000" b="1" dirty="0"/>
        </a:p>
      </dgm:t>
    </dgm:pt>
    <dgm:pt modelId="{51EF257D-0631-1942-8EBE-004646D5B32B}" type="parTrans" cxnId="{DB303088-C5CA-7046-AAF7-0D0103775E56}">
      <dgm:prSet/>
      <dgm:spPr/>
      <dgm:t>
        <a:bodyPr/>
        <a:lstStyle/>
        <a:p>
          <a:endParaRPr lang="en-US"/>
        </a:p>
      </dgm:t>
    </dgm:pt>
    <dgm:pt modelId="{170FEA95-BDDE-7A47-9522-27F48857ABD2}" type="sibTrans" cxnId="{DB303088-C5CA-7046-AAF7-0D0103775E56}">
      <dgm:prSet/>
      <dgm:spPr/>
      <dgm:t>
        <a:bodyPr/>
        <a:lstStyle/>
        <a:p>
          <a:endParaRPr lang="en-US"/>
        </a:p>
      </dgm:t>
    </dgm:pt>
    <dgm:pt modelId="{A45B7F8A-9D16-4849-997F-84DAFDCE0FCB}">
      <dgm:prSet custT="1"/>
      <dgm:spPr/>
      <dgm:t>
        <a:bodyPr/>
        <a:lstStyle/>
        <a:p>
          <a:pPr rtl="0"/>
          <a:endParaRPr lang="en-US" sz="4000" b="1" dirty="0"/>
        </a:p>
      </dgm:t>
    </dgm:pt>
    <dgm:pt modelId="{BB0EFA85-B5FE-DA4F-95BE-0471F7E166C9}" type="parTrans" cxnId="{77FD246E-9317-B84E-A499-D30DF75440D7}">
      <dgm:prSet/>
      <dgm:spPr/>
      <dgm:t>
        <a:bodyPr/>
        <a:lstStyle/>
        <a:p>
          <a:endParaRPr lang="en-US"/>
        </a:p>
      </dgm:t>
    </dgm:pt>
    <dgm:pt modelId="{CA153D55-8E3A-E147-8553-2261FB520AE9}" type="sibTrans" cxnId="{77FD246E-9317-B84E-A499-D30DF75440D7}">
      <dgm:prSet/>
      <dgm:spPr/>
      <dgm:t>
        <a:bodyPr/>
        <a:lstStyle/>
        <a:p>
          <a:endParaRPr lang="en-US"/>
        </a:p>
      </dgm:t>
    </dgm:pt>
    <dgm:pt modelId="{75FAEFAA-55F0-3B46-9595-142E276DD8CC}">
      <dgm:prSet custT="1"/>
      <dgm:spPr/>
      <dgm:t>
        <a:bodyPr/>
        <a:lstStyle/>
        <a:p>
          <a:pPr rtl="0"/>
          <a:r>
            <a:rPr lang="en-US" sz="4000" b="1" dirty="0" smtClean="0"/>
            <a:t>7</a:t>
          </a:r>
          <a:endParaRPr lang="en-US" sz="4000" b="1" dirty="0"/>
        </a:p>
      </dgm:t>
    </dgm:pt>
    <dgm:pt modelId="{4ACBC2F0-3D2C-4A40-B52D-6E6CFF05E864}" type="parTrans" cxnId="{F008A096-3128-7044-AAF6-980E866BAB32}">
      <dgm:prSet/>
      <dgm:spPr/>
      <dgm:t>
        <a:bodyPr/>
        <a:lstStyle/>
        <a:p>
          <a:endParaRPr lang="en-US"/>
        </a:p>
      </dgm:t>
    </dgm:pt>
    <dgm:pt modelId="{906CBD56-B298-A948-9642-CF63CBBB1347}" type="sibTrans" cxnId="{F008A096-3128-7044-AAF6-980E866BAB32}">
      <dgm:prSet/>
      <dgm:spPr/>
      <dgm:t>
        <a:bodyPr/>
        <a:lstStyle/>
        <a:p>
          <a:endParaRPr lang="en-US"/>
        </a:p>
      </dgm:t>
    </dgm:pt>
    <dgm:pt modelId="{5122AEA8-6382-0E4B-865E-09EF836E4521}">
      <dgm:prSet custT="1"/>
      <dgm:spPr/>
      <dgm:t>
        <a:bodyPr/>
        <a:lstStyle/>
        <a:p>
          <a:pPr rtl="0"/>
          <a:r>
            <a:rPr lang="en-US" sz="4000" b="1" dirty="0" smtClean="0"/>
            <a:t>8</a:t>
          </a:r>
          <a:endParaRPr lang="en-US" sz="4000" b="1" dirty="0"/>
        </a:p>
      </dgm:t>
    </dgm:pt>
    <dgm:pt modelId="{B45FDD92-94C9-064D-AA0C-63ACF63A0563}" type="parTrans" cxnId="{CA98EE0E-9CA6-894F-828D-ED3A9AEE9E8F}">
      <dgm:prSet/>
      <dgm:spPr/>
      <dgm:t>
        <a:bodyPr/>
        <a:lstStyle/>
        <a:p>
          <a:endParaRPr lang="en-US"/>
        </a:p>
      </dgm:t>
    </dgm:pt>
    <dgm:pt modelId="{5C175C98-28B9-284D-8E4C-B3C63473EF87}" type="sibTrans" cxnId="{CA98EE0E-9CA6-894F-828D-ED3A9AEE9E8F}">
      <dgm:prSet/>
      <dgm:spPr/>
      <dgm:t>
        <a:bodyPr/>
        <a:lstStyle/>
        <a:p>
          <a:endParaRPr lang="en-US"/>
        </a:p>
      </dgm:t>
    </dgm:pt>
    <dgm:pt modelId="{C61BF8A2-772D-6441-9104-DF4A1E82B069}">
      <dgm:prSet custT="1"/>
      <dgm:spPr/>
      <dgm:t>
        <a:bodyPr/>
        <a:lstStyle/>
        <a:p>
          <a:pPr rtl="0"/>
          <a:r>
            <a:rPr lang="en-US" sz="4000" b="1" smtClean="0"/>
            <a:t>2</a:t>
          </a:r>
          <a:endParaRPr lang="en-US" sz="4000" b="1" dirty="0"/>
        </a:p>
      </dgm:t>
    </dgm:pt>
    <dgm:pt modelId="{535F47D6-F616-CE4B-A773-5768DBD27C1B}" type="parTrans" cxnId="{75AD054C-1FC5-E14C-A6D6-C3A214CE219E}">
      <dgm:prSet/>
      <dgm:spPr/>
      <dgm:t>
        <a:bodyPr/>
        <a:lstStyle/>
        <a:p>
          <a:endParaRPr lang="en-US"/>
        </a:p>
      </dgm:t>
    </dgm:pt>
    <dgm:pt modelId="{0F368B13-6FFF-244D-843F-AF497B20A6BF}" type="sibTrans" cxnId="{75AD054C-1FC5-E14C-A6D6-C3A214CE219E}">
      <dgm:prSet/>
      <dgm:spPr/>
      <dgm:t>
        <a:bodyPr/>
        <a:lstStyle/>
        <a:p>
          <a:endParaRPr lang="en-US"/>
        </a:p>
      </dgm:t>
    </dgm:pt>
    <dgm:pt modelId="{1E0009E3-7C76-9643-B060-609C4F6B2C3A}">
      <dgm:prSet custT="1"/>
      <dgm:spPr/>
      <dgm:t>
        <a:bodyPr/>
        <a:lstStyle/>
        <a:p>
          <a:pPr rtl="0"/>
          <a:r>
            <a:rPr lang="en-US" sz="4000" b="1" smtClean="0"/>
            <a:t>3</a:t>
          </a:r>
          <a:endParaRPr lang="en-US" sz="4000" b="1" dirty="0"/>
        </a:p>
      </dgm:t>
    </dgm:pt>
    <dgm:pt modelId="{A8844491-A4E6-7949-BC0F-CD436D14D2D2}" type="parTrans" cxnId="{2582276E-C661-3740-A5E7-FC45B32D1116}">
      <dgm:prSet/>
      <dgm:spPr/>
      <dgm:t>
        <a:bodyPr/>
        <a:lstStyle/>
        <a:p>
          <a:endParaRPr lang="en-US"/>
        </a:p>
      </dgm:t>
    </dgm:pt>
    <dgm:pt modelId="{6DBE336D-E6B2-3D43-8D41-6E9ADE9A8F89}" type="sibTrans" cxnId="{2582276E-C661-3740-A5E7-FC45B32D1116}">
      <dgm:prSet/>
      <dgm:spPr/>
      <dgm:t>
        <a:bodyPr/>
        <a:lstStyle/>
        <a:p>
          <a:endParaRPr lang="en-US"/>
        </a:p>
      </dgm:t>
    </dgm:pt>
    <dgm:pt modelId="{FE26DA0A-AE40-E34F-9EE5-800CB4A61D7E}">
      <dgm:prSet custT="1"/>
      <dgm:spPr/>
      <dgm:t>
        <a:bodyPr/>
        <a:lstStyle/>
        <a:p>
          <a:pPr rtl="0"/>
          <a:r>
            <a:rPr lang="en-US" sz="4000" b="1" smtClean="0"/>
            <a:t>4</a:t>
          </a:r>
          <a:endParaRPr lang="en-US" sz="4000" b="1" dirty="0"/>
        </a:p>
      </dgm:t>
    </dgm:pt>
    <dgm:pt modelId="{D091B28B-ED46-1740-B4A8-34CF4D8A8C53}" type="parTrans" cxnId="{2B158FB2-EBB7-2A48-919A-7C33E9ED0813}">
      <dgm:prSet/>
      <dgm:spPr/>
      <dgm:t>
        <a:bodyPr/>
        <a:lstStyle/>
        <a:p>
          <a:endParaRPr lang="en-US"/>
        </a:p>
      </dgm:t>
    </dgm:pt>
    <dgm:pt modelId="{0D12F91C-50CC-8E44-802A-B7C8F74C54C1}" type="sibTrans" cxnId="{2B158FB2-EBB7-2A48-919A-7C33E9ED0813}">
      <dgm:prSet/>
      <dgm:spPr/>
      <dgm:t>
        <a:bodyPr/>
        <a:lstStyle/>
        <a:p>
          <a:endParaRPr lang="en-US"/>
        </a:p>
      </dgm:t>
    </dgm:pt>
    <dgm:pt modelId="{9E8C535F-560A-C848-9264-59915F157B07}">
      <dgm:prSet custT="1"/>
      <dgm:spPr/>
      <dgm:t>
        <a:bodyPr/>
        <a:lstStyle/>
        <a:p>
          <a:pPr rtl="0"/>
          <a:r>
            <a:rPr lang="en-US" sz="4000" b="1" dirty="0" smtClean="0"/>
            <a:t>5</a:t>
          </a:r>
          <a:endParaRPr lang="en-US" sz="4000" b="1" dirty="0"/>
        </a:p>
      </dgm:t>
    </dgm:pt>
    <dgm:pt modelId="{E7813144-B3CC-3B42-920E-7CDA5788B9C6}" type="parTrans" cxnId="{E9942CED-DAAE-1044-9A79-F8A77832C6A3}">
      <dgm:prSet/>
      <dgm:spPr/>
      <dgm:t>
        <a:bodyPr/>
        <a:lstStyle/>
        <a:p>
          <a:endParaRPr lang="en-US"/>
        </a:p>
      </dgm:t>
    </dgm:pt>
    <dgm:pt modelId="{542F62EB-EF47-AA49-881F-DCF16329DBAE}" type="sibTrans" cxnId="{E9942CED-DAAE-1044-9A79-F8A77832C6A3}">
      <dgm:prSet/>
      <dgm:spPr/>
      <dgm:t>
        <a:bodyPr/>
        <a:lstStyle/>
        <a:p>
          <a:endParaRPr lang="en-US"/>
        </a:p>
      </dgm:t>
    </dgm:pt>
    <dgm:pt modelId="{19AE926C-9123-8647-BECA-762461A50030}">
      <dgm:prSet custT="1"/>
      <dgm:spPr/>
      <dgm:t>
        <a:bodyPr/>
        <a:lstStyle/>
        <a:p>
          <a:pPr rtl="0"/>
          <a:r>
            <a:rPr lang="en-US" sz="4000" b="1" dirty="0" smtClean="0"/>
            <a:t>6</a:t>
          </a:r>
          <a:endParaRPr lang="en-US" sz="4000" b="1" dirty="0"/>
        </a:p>
      </dgm:t>
    </dgm:pt>
    <dgm:pt modelId="{0B4B26F4-4B17-1046-90D5-6FE707D10D90}" type="parTrans" cxnId="{CC5353CA-1C46-DE4B-AF96-B7C21C1F35B7}">
      <dgm:prSet/>
      <dgm:spPr/>
      <dgm:t>
        <a:bodyPr/>
        <a:lstStyle/>
        <a:p>
          <a:endParaRPr lang="en-US"/>
        </a:p>
      </dgm:t>
    </dgm:pt>
    <dgm:pt modelId="{233D88EF-14C1-FC4C-9121-2D74BB845B2C}" type="sibTrans" cxnId="{CC5353CA-1C46-DE4B-AF96-B7C21C1F35B7}">
      <dgm:prSet/>
      <dgm:spPr/>
      <dgm:t>
        <a:bodyPr/>
        <a:lstStyle/>
        <a:p>
          <a:endParaRPr lang="en-US"/>
        </a:p>
      </dgm:t>
    </dgm:pt>
    <dgm:pt modelId="{F6846E6D-9B10-B74B-9567-74E1DA672118}" type="pres">
      <dgm:prSet presAssocID="{EFD67535-B6F7-4F41-8F5A-B2A70F1ED1D0}" presName="rootnode" presStyleCnt="0">
        <dgm:presLayoutVars>
          <dgm:chMax/>
          <dgm:chPref/>
          <dgm:dir/>
          <dgm:animLvl val="lvl"/>
        </dgm:presLayoutVars>
      </dgm:prSet>
      <dgm:spPr/>
      <dgm:t>
        <a:bodyPr/>
        <a:lstStyle/>
        <a:p>
          <a:endParaRPr lang="en-US"/>
        </a:p>
      </dgm:t>
    </dgm:pt>
    <dgm:pt modelId="{86BA2F20-BDAB-614A-80C2-899603258401}" type="pres">
      <dgm:prSet presAssocID="{6A4C9B1F-0F83-9F41-A594-FB768FD8FEEF}" presName="composite" presStyleCnt="0"/>
      <dgm:spPr/>
    </dgm:pt>
    <dgm:pt modelId="{DE0775AF-EE45-C140-8EBC-9ADF28480E45}" type="pres">
      <dgm:prSet presAssocID="{6A4C9B1F-0F83-9F41-A594-FB768FD8FEEF}" presName="LShape" presStyleLbl="alignNode1" presStyleIdx="0" presStyleCnt="17"/>
      <dgm:spPr/>
    </dgm:pt>
    <dgm:pt modelId="{7D0DAEE6-A172-2B42-93D6-DFA23BCE88E1}" type="pres">
      <dgm:prSet presAssocID="{6A4C9B1F-0F83-9F41-A594-FB768FD8FEEF}" presName="ParentText" presStyleLbl="revTx" presStyleIdx="0" presStyleCnt="9" custScaleY="120620">
        <dgm:presLayoutVars>
          <dgm:chMax val="0"/>
          <dgm:chPref val="0"/>
          <dgm:bulletEnabled val="1"/>
        </dgm:presLayoutVars>
      </dgm:prSet>
      <dgm:spPr/>
      <dgm:t>
        <a:bodyPr/>
        <a:lstStyle/>
        <a:p>
          <a:endParaRPr lang="en-US"/>
        </a:p>
      </dgm:t>
    </dgm:pt>
    <dgm:pt modelId="{C87D8378-7D67-9D45-8438-ED18308A42C1}" type="pres">
      <dgm:prSet presAssocID="{6A4C9B1F-0F83-9F41-A594-FB768FD8FEEF}" presName="Triangle" presStyleLbl="alignNode1" presStyleIdx="1" presStyleCnt="17"/>
      <dgm:spPr/>
    </dgm:pt>
    <dgm:pt modelId="{2C0E9BDC-7A48-8C41-A16B-AF1D77612F16}" type="pres">
      <dgm:prSet presAssocID="{170FEA95-BDDE-7A47-9522-27F48857ABD2}" presName="sibTrans" presStyleCnt="0"/>
      <dgm:spPr/>
    </dgm:pt>
    <dgm:pt modelId="{A96FB1E0-5027-D948-8ECA-04759BB43D66}" type="pres">
      <dgm:prSet presAssocID="{170FEA95-BDDE-7A47-9522-27F48857ABD2}" presName="space" presStyleCnt="0"/>
      <dgm:spPr/>
    </dgm:pt>
    <dgm:pt modelId="{73ECA75F-3BAF-A340-85CF-B4680278653D}" type="pres">
      <dgm:prSet presAssocID="{C61BF8A2-772D-6441-9104-DF4A1E82B069}" presName="composite" presStyleCnt="0"/>
      <dgm:spPr/>
    </dgm:pt>
    <dgm:pt modelId="{C3449DE4-048E-AC4F-8B89-00C2DEDF7885}" type="pres">
      <dgm:prSet presAssocID="{C61BF8A2-772D-6441-9104-DF4A1E82B069}" presName="LShape" presStyleLbl="alignNode1" presStyleIdx="2" presStyleCnt="17"/>
      <dgm:spPr/>
    </dgm:pt>
    <dgm:pt modelId="{1C9DAE62-F9E4-DC4A-B2FA-769E64F1CD91}" type="pres">
      <dgm:prSet presAssocID="{C61BF8A2-772D-6441-9104-DF4A1E82B069}" presName="ParentText" presStyleLbl="revTx" presStyleIdx="1" presStyleCnt="9">
        <dgm:presLayoutVars>
          <dgm:chMax val="0"/>
          <dgm:chPref val="0"/>
          <dgm:bulletEnabled val="1"/>
        </dgm:presLayoutVars>
      </dgm:prSet>
      <dgm:spPr/>
      <dgm:t>
        <a:bodyPr/>
        <a:lstStyle/>
        <a:p>
          <a:endParaRPr lang="en-US"/>
        </a:p>
      </dgm:t>
    </dgm:pt>
    <dgm:pt modelId="{3A04C842-489F-6C45-9211-A932263AEB77}" type="pres">
      <dgm:prSet presAssocID="{C61BF8A2-772D-6441-9104-DF4A1E82B069}" presName="Triangle" presStyleLbl="alignNode1" presStyleIdx="3" presStyleCnt="17"/>
      <dgm:spPr/>
    </dgm:pt>
    <dgm:pt modelId="{29992F8C-AD3A-2144-B56C-657BDAF9C8D8}" type="pres">
      <dgm:prSet presAssocID="{0F368B13-6FFF-244D-843F-AF497B20A6BF}" presName="sibTrans" presStyleCnt="0"/>
      <dgm:spPr/>
    </dgm:pt>
    <dgm:pt modelId="{93033B9A-0597-F247-8F18-02ABE5C497E8}" type="pres">
      <dgm:prSet presAssocID="{0F368B13-6FFF-244D-843F-AF497B20A6BF}" presName="space" presStyleCnt="0"/>
      <dgm:spPr/>
    </dgm:pt>
    <dgm:pt modelId="{B162EA0E-5332-3345-8706-75A91B6C390E}" type="pres">
      <dgm:prSet presAssocID="{1E0009E3-7C76-9643-B060-609C4F6B2C3A}" presName="composite" presStyleCnt="0"/>
      <dgm:spPr/>
    </dgm:pt>
    <dgm:pt modelId="{2FC93A55-0737-F645-A90D-2C876D350C57}" type="pres">
      <dgm:prSet presAssocID="{1E0009E3-7C76-9643-B060-609C4F6B2C3A}" presName="LShape" presStyleLbl="alignNode1" presStyleIdx="4" presStyleCnt="17"/>
      <dgm:spPr/>
    </dgm:pt>
    <dgm:pt modelId="{C7DA44A5-2694-164E-AACB-932D57E41902}" type="pres">
      <dgm:prSet presAssocID="{1E0009E3-7C76-9643-B060-609C4F6B2C3A}" presName="ParentText" presStyleLbl="revTx" presStyleIdx="2" presStyleCnt="9">
        <dgm:presLayoutVars>
          <dgm:chMax val="0"/>
          <dgm:chPref val="0"/>
          <dgm:bulletEnabled val="1"/>
        </dgm:presLayoutVars>
      </dgm:prSet>
      <dgm:spPr/>
      <dgm:t>
        <a:bodyPr/>
        <a:lstStyle/>
        <a:p>
          <a:endParaRPr lang="en-US"/>
        </a:p>
      </dgm:t>
    </dgm:pt>
    <dgm:pt modelId="{B6EC1C9A-33DA-824E-9E5B-086E53A17F52}" type="pres">
      <dgm:prSet presAssocID="{1E0009E3-7C76-9643-B060-609C4F6B2C3A}" presName="Triangle" presStyleLbl="alignNode1" presStyleIdx="5" presStyleCnt="17"/>
      <dgm:spPr/>
    </dgm:pt>
    <dgm:pt modelId="{D7E8E31C-F2CC-9046-B769-8F1B26E2C63A}" type="pres">
      <dgm:prSet presAssocID="{6DBE336D-E6B2-3D43-8D41-6E9ADE9A8F89}" presName="sibTrans" presStyleCnt="0"/>
      <dgm:spPr/>
    </dgm:pt>
    <dgm:pt modelId="{1CD7684F-D551-D544-9134-038BBB697BDB}" type="pres">
      <dgm:prSet presAssocID="{6DBE336D-E6B2-3D43-8D41-6E9ADE9A8F89}" presName="space" presStyleCnt="0"/>
      <dgm:spPr/>
    </dgm:pt>
    <dgm:pt modelId="{E688AE2C-FCD0-F348-AD03-B1A638ECA073}" type="pres">
      <dgm:prSet presAssocID="{FE26DA0A-AE40-E34F-9EE5-800CB4A61D7E}" presName="composite" presStyleCnt="0"/>
      <dgm:spPr/>
    </dgm:pt>
    <dgm:pt modelId="{47D85280-E660-154F-9E0E-3BB762FCA918}" type="pres">
      <dgm:prSet presAssocID="{FE26DA0A-AE40-E34F-9EE5-800CB4A61D7E}" presName="LShape" presStyleLbl="alignNode1" presStyleIdx="6" presStyleCnt="17"/>
      <dgm:spPr/>
    </dgm:pt>
    <dgm:pt modelId="{CACFBA27-EE84-9841-877C-49F4DAADD26A}" type="pres">
      <dgm:prSet presAssocID="{FE26DA0A-AE40-E34F-9EE5-800CB4A61D7E}" presName="ParentText" presStyleLbl="revTx" presStyleIdx="3" presStyleCnt="9">
        <dgm:presLayoutVars>
          <dgm:chMax val="0"/>
          <dgm:chPref val="0"/>
          <dgm:bulletEnabled val="1"/>
        </dgm:presLayoutVars>
      </dgm:prSet>
      <dgm:spPr/>
      <dgm:t>
        <a:bodyPr/>
        <a:lstStyle/>
        <a:p>
          <a:endParaRPr lang="en-US"/>
        </a:p>
      </dgm:t>
    </dgm:pt>
    <dgm:pt modelId="{C802A39F-467D-FF42-A04B-9E968D70D21E}" type="pres">
      <dgm:prSet presAssocID="{FE26DA0A-AE40-E34F-9EE5-800CB4A61D7E}" presName="Triangle" presStyleLbl="alignNode1" presStyleIdx="7" presStyleCnt="17"/>
      <dgm:spPr/>
    </dgm:pt>
    <dgm:pt modelId="{EA443411-7C3A-1840-9B73-9B75F4C39041}" type="pres">
      <dgm:prSet presAssocID="{0D12F91C-50CC-8E44-802A-B7C8F74C54C1}" presName="sibTrans" presStyleCnt="0"/>
      <dgm:spPr/>
    </dgm:pt>
    <dgm:pt modelId="{7C8F8D61-7DDA-6643-8B88-A7FA7CC70F80}" type="pres">
      <dgm:prSet presAssocID="{0D12F91C-50CC-8E44-802A-B7C8F74C54C1}" presName="space" presStyleCnt="0"/>
      <dgm:spPr/>
    </dgm:pt>
    <dgm:pt modelId="{FF8A622C-2FA3-AB46-B788-A9428DD218E5}" type="pres">
      <dgm:prSet presAssocID="{9E8C535F-560A-C848-9264-59915F157B07}" presName="composite" presStyleCnt="0"/>
      <dgm:spPr/>
    </dgm:pt>
    <dgm:pt modelId="{FD937F13-C8AA-9445-9E9A-EBBF6301D938}" type="pres">
      <dgm:prSet presAssocID="{9E8C535F-560A-C848-9264-59915F157B07}" presName="LShape" presStyleLbl="alignNode1" presStyleIdx="8" presStyleCnt="17"/>
      <dgm:spPr/>
    </dgm:pt>
    <dgm:pt modelId="{85F84598-BF38-934D-9657-D94533F434B3}" type="pres">
      <dgm:prSet presAssocID="{9E8C535F-560A-C848-9264-59915F157B07}" presName="ParentText" presStyleLbl="revTx" presStyleIdx="4" presStyleCnt="9">
        <dgm:presLayoutVars>
          <dgm:chMax val="0"/>
          <dgm:chPref val="0"/>
          <dgm:bulletEnabled val="1"/>
        </dgm:presLayoutVars>
      </dgm:prSet>
      <dgm:spPr/>
      <dgm:t>
        <a:bodyPr/>
        <a:lstStyle/>
        <a:p>
          <a:endParaRPr lang="en-US"/>
        </a:p>
      </dgm:t>
    </dgm:pt>
    <dgm:pt modelId="{9519C2D1-41A5-A942-85F7-4B3E3AB783B3}" type="pres">
      <dgm:prSet presAssocID="{9E8C535F-560A-C848-9264-59915F157B07}" presName="Triangle" presStyleLbl="alignNode1" presStyleIdx="9" presStyleCnt="17"/>
      <dgm:spPr/>
    </dgm:pt>
    <dgm:pt modelId="{45F98FEE-CC79-D448-8DB0-98C5A1582CC3}" type="pres">
      <dgm:prSet presAssocID="{542F62EB-EF47-AA49-881F-DCF16329DBAE}" presName="sibTrans" presStyleCnt="0"/>
      <dgm:spPr/>
    </dgm:pt>
    <dgm:pt modelId="{FA6D2937-D0ED-3B40-930E-08DBB50D01B2}" type="pres">
      <dgm:prSet presAssocID="{542F62EB-EF47-AA49-881F-DCF16329DBAE}" presName="space" presStyleCnt="0"/>
      <dgm:spPr/>
    </dgm:pt>
    <dgm:pt modelId="{DCCEBD07-4CBD-EE48-95E9-C45C75C85583}" type="pres">
      <dgm:prSet presAssocID="{19AE926C-9123-8647-BECA-762461A50030}" presName="composite" presStyleCnt="0"/>
      <dgm:spPr/>
    </dgm:pt>
    <dgm:pt modelId="{8F144937-3ADD-5245-8418-DE81B2D5EFF9}" type="pres">
      <dgm:prSet presAssocID="{19AE926C-9123-8647-BECA-762461A50030}" presName="LShape" presStyleLbl="alignNode1" presStyleIdx="10" presStyleCnt="17"/>
      <dgm:spPr/>
    </dgm:pt>
    <dgm:pt modelId="{8E198D7C-F4ED-A143-94EC-D3DE13D28C5B}" type="pres">
      <dgm:prSet presAssocID="{19AE926C-9123-8647-BECA-762461A50030}" presName="ParentText" presStyleLbl="revTx" presStyleIdx="5" presStyleCnt="9">
        <dgm:presLayoutVars>
          <dgm:chMax val="0"/>
          <dgm:chPref val="0"/>
          <dgm:bulletEnabled val="1"/>
        </dgm:presLayoutVars>
      </dgm:prSet>
      <dgm:spPr/>
      <dgm:t>
        <a:bodyPr/>
        <a:lstStyle/>
        <a:p>
          <a:endParaRPr lang="en-US"/>
        </a:p>
      </dgm:t>
    </dgm:pt>
    <dgm:pt modelId="{E9597C69-4FC9-9848-8C54-ED49B6208E9E}" type="pres">
      <dgm:prSet presAssocID="{19AE926C-9123-8647-BECA-762461A50030}" presName="Triangle" presStyleLbl="alignNode1" presStyleIdx="11" presStyleCnt="17"/>
      <dgm:spPr/>
    </dgm:pt>
    <dgm:pt modelId="{F315959F-87F9-114C-9A6C-8738FF117273}" type="pres">
      <dgm:prSet presAssocID="{233D88EF-14C1-FC4C-9121-2D74BB845B2C}" presName="sibTrans" presStyleCnt="0"/>
      <dgm:spPr/>
    </dgm:pt>
    <dgm:pt modelId="{4DCA2C6C-5D21-654C-A16B-905698FE3178}" type="pres">
      <dgm:prSet presAssocID="{233D88EF-14C1-FC4C-9121-2D74BB845B2C}" presName="space" presStyleCnt="0"/>
      <dgm:spPr/>
    </dgm:pt>
    <dgm:pt modelId="{5301EFF0-30B5-3243-9462-4E61B9243693}" type="pres">
      <dgm:prSet presAssocID="{75FAEFAA-55F0-3B46-9595-142E276DD8CC}" presName="composite" presStyleCnt="0"/>
      <dgm:spPr/>
    </dgm:pt>
    <dgm:pt modelId="{8E513B00-FDF4-434F-A386-3B7AB5EA5BA1}" type="pres">
      <dgm:prSet presAssocID="{75FAEFAA-55F0-3B46-9595-142E276DD8CC}" presName="LShape" presStyleLbl="alignNode1" presStyleIdx="12" presStyleCnt="17"/>
      <dgm:spPr/>
    </dgm:pt>
    <dgm:pt modelId="{8A90CEE4-DFAB-AB47-86B4-556EE7D256D8}" type="pres">
      <dgm:prSet presAssocID="{75FAEFAA-55F0-3B46-9595-142E276DD8CC}" presName="ParentText" presStyleLbl="revTx" presStyleIdx="6" presStyleCnt="9">
        <dgm:presLayoutVars>
          <dgm:chMax val="0"/>
          <dgm:chPref val="0"/>
          <dgm:bulletEnabled val="1"/>
        </dgm:presLayoutVars>
      </dgm:prSet>
      <dgm:spPr/>
      <dgm:t>
        <a:bodyPr/>
        <a:lstStyle/>
        <a:p>
          <a:endParaRPr lang="en-US"/>
        </a:p>
      </dgm:t>
    </dgm:pt>
    <dgm:pt modelId="{B43963EF-FF0F-1942-AC74-D7F5C239E109}" type="pres">
      <dgm:prSet presAssocID="{75FAEFAA-55F0-3B46-9595-142E276DD8CC}" presName="Triangle" presStyleLbl="alignNode1" presStyleIdx="13" presStyleCnt="17"/>
      <dgm:spPr/>
    </dgm:pt>
    <dgm:pt modelId="{31BCD3AF-5243-E045-BF48-F8800981818F}" type="pres">
      <dgm:prSet presAssocID="{906CBD56-B298-A948-9642-CF63CBBB1347}" presName="sibTrans" presStyleCnt="0"/>
      <dgm:spPr/>
    </dgm:pt>
    <dgm:pt modelId="{EAA4D4CA-9650-1D45-B25B-3E92109BCBD1}" type="pres">
      <dgm:prSet presAssocID="{906CBD56-B298-A948-9642-CF63CBBB1347}" presName="space" presStyleCnt="0"/>
      <dgm:spPr/>
    </dgm:pt>
    <dgm:pt modelId="{8CEE3811-5A71-2642-92FE-39448E55E49F}" type="pres">
      <dgm:prSet presAssocID="{5122AEA8-6382-0E4B-865E-09EF836E4521}" presName="composite" presStyleCnt="0"/>
      <dgm:spPr/>
    </dgm:pt>
    <dgm:pt modelId="{B46EE6BF-185E-1C4A-A9DE-0918E202BC5D}" type="pres">
      <dgm:prSet presAssocID="{5122AEA8-6382-0E4B-865E-09EF836E4521}" presName="LShape" presStyleLbl="alignNode1" presStyleIdx="14" presStyleCnt="17"/>
      <dgm:spPr/>
    </dgm:pt>
    <dgm:pt modelId="{9B05F647-802D-BD41-A338-C04BF3F8E191}" type="pres">
      <dgm:prSet presAssocID="{5122AEA8-6382-0E4B-865E-09EF836E4521}" presName="ParentText" presStyleLbl="revTx" presStyleIdx="7" presStyleCnt="9">
        <dgm:presLayoutVars>
          <dgm:chMax val="0"/>
          <dgm:chPref val="0"/>
          <dgm:bulletEnabled val="1"/>
        </dgm:presLayoutVars>
      </dgm:prSet>
      <dgm:spPr/>
      <dgm:t>
        <a:bodyPr/>
        <a:lstStyle/>
        <a:p>
          <a:endParaRPr lang="en-US"/>
        </a:p>
      </dgm:t>
    </dgm:pt>
    <dgm:pt modelId="{51948345-282F-3842-A74A-F4591BB8039B}" type="pres">
      <dgm:prSet presAssocID="{5122AEA8-6382-0E4B-865E-09EF836E4521}" presName="Triangle" presStyleLbl="alignNode1" presStyleIdx="15" presStyleCnt="17"/>
      <dgm:spPr/>
    </dgm:pt>
    <dgm:pt modelId="{6434CC5D-2905-8E44-9AC1-78F239902218}" type="pres">
      <dgm:prSet presAssocID="{5C175C98-28B9-284D-8E4C-B3C63473EF87}" presName="sibTrans" presStyleCnt="0"/>
      <dgm:spPr/>
    </dgm:pt>
    <dgm:pt modelId="{DCA4B512-7CA3-8448-A2AF-F94E46CE350D}" type="pres">
      <dgm:prSet presAssocID="{5C175C98-28B9-284D-8E4C-B3C63473EF87}" presName="space" presStyleCnt="0"/>
      <dgm:spPr/>
    </dgm:pt>
    <dgm:pt modelId="{D0FA4032-FD82-3D41-938C-4CA15B24C5B6}" type="pres">
      <dgm:prSet presAssocID="{A45B7F8A-9D16-4849-997F-84DAFDCE0FCB}" presName="composite" presStyleCnt="0"/>
      <dgm:spPr/>
    </dgm:pt>
    <dgm:pt modelId="{4DF4EA06-5DDB-0B4B-90D9-6044F02BAB42}" type="pres">
      <dgm:prSet presAssocID="{A45B7F8A-9D16-4849-997F-84DAFDCE0FCB}" presName="LShape" presStyleLbl="alignNode1" presStyleIdx="16" presStyleCnt="17"/>
      <dgm:spPr/>
    </dgm:pt>
    <dgm:pt modelId="{B02BF9C9-3757-B441-945B-C0812FD7E77A}" type="pres">
      <dgm:prSet presAssocID="{A45B7F8A-9D16-4849-997F-84DAFDCE0FCB}" presName="ParentText" presStyleLbl="revTx" presStyleIdx="8" presStyleCnt="9">
        <dgm:presLayoutVars>
          <dgm:chMax val="0"/>
          <dgm:chPref val="0"/>
          <dgm:bulletEnabled val="1"/>
        </dgm:presLayoutVars>
      </dgm:prSet>
      <dgm:spPr/>
      <dgm:t>
        <a:bodyPr/>
        <a:lstStyle/>
        <a:p>
          <a:endParaRPr lang="en-US"/>
        </a:p>
      </dgm:t>
    </dgm:pt>
  </dgm:ptLst>
  <dgm:cxnLst>
    <dgm:cxn modelId="{77FD246E-9317-B84E-A499-D30DF75440D7}" srcId="{EFD67535-B6F7-4F41-8F5A-B2A70F1ED1D0}" destId="{A45B7F8A-9D16-4849-997F-84DAFDCE0FCB}" srcOrd="8" destOrd="0" parTransId="{BB0EFA85-B5FE-DA4F-95BE-0471F7E166C9}" sibTransId="{CA153D55-8E3A-E147-8553-2261FB520AE9}"/>
    <dgm:cxn modelId="{9AF8E592-385A-E14F-B1DC-57312088E70A}" type="presOf" srcId="{A45B7F8A-9D16-4849-997F-84DAFDCE0FCB}" destId="{B02BF9C9-3757-B441-945B-C0812FD7E77A}" srcOrd="0" destOrd="0" presId="urn:microsoft.com/office/officeart/2009/3/layout/StepUpProcess"/>
    <dgm:cxn modelId="{3ADAC282-5C39-454D-96F0-89367CC52722}" type="presOf" srcId="{FE26DA0A-AE40-E34F-9EE5-800CB4A61D7E}" destId="{CACFBA27-EE84-9841-877C-49F4DAADD26A}" srcOrd="0" destOrd="0" presId="urn:microsoft.com/office/officeart/2009/3/layout/StepUpProcess"/>
    <dgm:cxn modelId="{64101357-1812-3145-B2E2-31C9123CA0EA}" type="presOf" srcId="{6A4C9B1F-0F83-9F41-A594-FB768FD8FEEF}" destId="{7D0DAEE6-A172-2B42-93D6-DFA23BCE88E1}" srcOrd="0" destOrd="0" presId="urn:microsoft.com/office/officeart/2009/3/layout/StepUpProcess"/>
    <dgm:cxn modelId="{24C3D56C-F249-EC40-B131-AC6CE0F22ABD}" type="presOf" srcId="{75FAEFAA-55F0-3B46-9595-142E276DD8CC}" destId="{8A90CEE4-DFAB-AB47-86B4-556EE7D256D8}" srcOrd="0" destOrd="0" presId="urn:microsoft.com/office/officeart/2009/3/layout/StepUpProcess"/>
    <dgm:cxn modelId="{E9942CED-DAAE-1044-9A79-F8A77832C6A3}" srcId="{EFD67535-B6F7-4F41-8F5A-B2A70F1ED1D0}" destId="{9E8C535F-560A-C848-9264-59915F157B07}" srcOrd="4" destOrd="0" parTransId="{E7813144-B3CC-3B42-920E-7CDA5788B9C6}" sibTransId="{542F62EB-EF47-AA49-881F-DCF16329DBAE}"/>
    <dgm:cxn modelId="{AC5AFC04-D81A-5C49-ABA6-AB6E7B783153}" type="presOf" srcId="{1E0009E3-7C76-9643-B060-609C4F6B2C3A}" destId="{C7DA44A5-2694-164E-AACB-932D57E41902}" srcOrd="0" destOrd="0" presId="urn:microsoft.com/office/officeart/2009/3/layout/StepUpProcess"/>
    <dgm:cxn modelId="{CA98EE0E-9CA6-894F-828D-ED3A9AEE9E8F}" srcId="{EFD67535-B6F7-4F41-8F5A-B2A70F1ED1D0}" destId="{5122AEA8-6382-0E4B-865E-09EF836E4521}" srcOrd="7" destOrd="0" parTransId="{B45FDD92-94C9-064D-AA0C-63ACF63A0563}" sibTransId="{5C175C98-28B9-284D-8E4C-B3C63473EF87}"/>
    <dgm:cxn modelId="{DB303088-C5CA-7046-AAF7-0D0103775E56}" srcId="{EFD67535-B6F7-4F41-8F5A-B2A70F1ED1D0}" destId="{6A4C9B1F-0F83-9F41-A594-FB768FD8FEEF}" srcOrd="0" destOrd="0" parTransId="{51EF257D-0631-1942-8EBE-004646D5B32B}" sibTransId="{170FEA95-BDDE-7A47-9522-27F48857ABD2}"/>
    <dgm:cxn modelId="{FB4F4F60-726B-2843-ACC9-A52F094B8DFB}" type="presOf" srcId="{19AE926C-9123-8647-BECA-762461A50030}" destId="{8E198D7C-F4ED-A143-94EC-D3DE13D28C5B}" srcOrd="0" destOrd="0" presId="urn:microsoft.com/office/officeart/2009/3/layout/StepUpProcess"/>
    <dgm:cxn modelId="{93467018-BDC1-454D-9348-D9D4A6961A26}" type="presOf" srcId="{9E8C535F-560A-C848-9264-59915F157B07}" destId="{85F84598-BF38-934D-9657-D94533F434B3}" srcOrd="0" destOrd="0" presId="urn:microsoft.com/office/officeart/2009/3/layout/StepUpProcess"/>
    <dgm:cxn modelId="{2B158FB2-EBB7-2A48-919A-7C33E9ED0813}" srcId="{EFD67535-B6F7-4F41-8F5A-B2A70F1ED1D0}" destId="{FE26DA0A-AE40-E34F-9EE5-800CB4A61D7E}" srcOrd="3" destOrd="0" parTransId="{D091B28B-ED46-1740-B4A8-34CF4D8A8C53}" sibTransId="{0D12F91C-50CC-8E44-802A-B7C8F74C54C1}"/>
    <dgm:cxn modelId="{CC5353CA-1C46-DE4B-AF96-B7C21C1F35B7}" srcId="{EFD67535-B6F7-4F41-8F5A-B2A70F1ED1D0}" destId="{19AE926C-9123-8647-BECA-762461A50030}" srcOrd="5" destOrd="0" parTransId="{0B4B26F4-4B17-1046-90D5-6FE707D10D90}" sibTransId="{233D88EF-14C1-FC4C-9121-2D74BB845B2C}"/>
    <dgm:cxn modelId="{F6B94AA9-C332-0C42-8E5F-22DA0ED2BB30}" type="presOf" srcId="{5122AEA8-6382-0E4B-865E-09EF836E4521}" destId="{9B05F647-802D-BD41-A338-C04BF3F8E191}" srcOrd="0" destOrd="0" presId="urn:microsoft.com/office/officeart/2009/3/layout/StepUpProcess"/>
    <dgm:cxn modelId="{2582276E-C661-3740-A5E7-FC45B32D1116}" srcId="{EFD67535-B6F7-4F41-8F5A-B2A70F1ED1D0}" destId="{1E0009E3-7C76-9643-B060-609C4F6B2C3A}" srcOrd="2" destOrd="0" parTransId="{A8844491-A4E6-7949-BC0F-CD436D14D2D2}" sibTransId="{6DBE336D-E6B2-3D43-8D41-6E9ADE9A8F89}"/>
    <dgm:cxn modelId="{F008A096-3128-7044-AAF6-980E866BAB32}" srcId="{EFD67535-B6F7-4F41-8F5A-B2A70F1ED1D0}" destId="{75FAEFAA-55F0-3B46-9595-142E276DD8CC}" srcOrd="6" destOrd="0" parTransId="{4ACBC2F0-3D2C-4A40-B52D-6E6CFF05E864}" sibTransId="{906CBD56-B298-A948-9642-CF63CBBB1347}"/>
    <dgm:cxn modelId="{660B9C21-354E-E548-A2A9-D6F2995A9D6E}" type="presOf" srcId="{EFD67535-B6F7-4F41-8F5A-B2A70F1ED1D0}" destId="{F6846E6D-9B10-B74B-9567-74E1DA672118}" srcOrd="0" destOrd="0" presId="urn:microsoft.com/office/officeart/2009/3/layout/StepUpProcess"/>
    <dgm:cxn modelId="{75AD054C-1FC5-E14C-A6D6-C3A214CE219E}" srcId="{EFD67535-B6F7-4F41-8F5A-B2A70F1ED1D0}" destId="{C61BF8A2-772D-6441-9104-DF4A1E82B069}" srcOrd="1" destOrd="0" parTransId="{535F47D6-F616-CE4B-A773-5768DBD27C1B}" sibTransId="{0F368B13-6FFF-244D-843F-AF497B20A6BF}"/>
    <dgm:cxn modelId="{B1D5AC13-2BAE-AB45-AA33-335843260C4E}" type="presOf" srcId="{C61BF8A2-772D-6441-9104-DF4A1E82B069}" destId="{1C9DAE62-F9E4-DC4A-B2FA-769E64F1CD91}" srcOrd="0" destOrd="0" presId="urn:microsoft.com/office/officeart/2009/3/layout/StepUpProcess"/>
    <dgm:cxn modelId="{B9264526-11FA-4641-842B-5187F2A81D60}" type="presParOf" srcId="{F6846E6D-9B10-B74B-9567-74E1DA672118}" destId="{86BA2F20-BDAB-614A-80C2-899603258401}" srcOrd="0" destOrd="0" presId="urn:microsoft.com/office/officeart/2009/3/layout/StepUpProcess"/>
    <dgm:cxn modelId="{8106171E-DB85-7E4B-8FA5-55C309DC9F41}" type="presParOf" srcId="{86BA2F20-BDAB-614A-80C2-899603258401}" destId="{DE0775AF-EE45-C140-8EBC-9ADF28480E45}" srcOrd="0" destOrd="0" presId="urn:microsoft.com/office/officeart/2009/3/layout/StepUpProcess"/>
    <dgm:cxn modelId="{4C2D483F-B285-9246-88D9-0627A67B3A14}" type="presParOf" srcId="{86BA2F20-BDAB-614A-80C2-899603258401}" destId="{7D0DAEE6-A172-2B42-93D6-DFA23BCE88E1}" srcOrd="1" destOrd="0" presId="urn:microsoft.com/office/officeart/2009/3/layout/StepUpProcess"/>
    <dgm:cxn modelId="{394467C1-F88F-B248-8CAD-D0D0ABFB8F93}" type="presParOf" srcId="{86BA2F20-BDAB-614A-80C2-899603258401}" destId="{C87D8378-7D67-9D45-8438-ED18308A42C1}" srcOrd="2" destOrd="0" presId="urn:microsoft.com/office/officeart/2009/3/layout/StepUpProcess"/>
    <dgm:cxn modelId="{24CFA97C-4F91-424B-ACA5-20B868877716}" type="presParOf" srcId="{F6846E6D-9B10-B74B-9567-74E1DA672118}" destId="{2C0E9BDC-7A48-8C41-A16B-AF1D77612F16}" srcOrd="1" destOrd="0" presId="urn:microsoft.com/office/officeart/2009/3/layout/StepUpProcess"/>
    <dgm:cxn modelId="{95826261-BB03-5A4E-AEB4-E4F5927F4041}" type="presParOf" srcId="{2C0E9BDC-7A48-8C41-A16B-AF1D77612F16}" destId="{A96FB1E0-5027-D948-8ECA-04759BB43D66}" srcOrd="0" destOrd="0" presId="urn:microsoft.com/office/officeart/2009/3/layout/StepUpProcess"/>
    <dgm:cxn modelId="{7F5B84A7-BDF8-4C46-9EB8-9AE713766AA7}" type="presParOf" srcId="{F6846E6D-9B10-B74B-9567-74E1DA672118}" destId="{73ECA75F-3BAF-A340-85CF-B4680278653D}" srcOrd="2" destOrd="0" presId="urn:microsoft.com/office/officeart/2009/3/layout/StepUpProcess"/>
    <dgm:cxn modelId="{3DE97194-8296-BC49-8CE6-B3F2E231F0E1}" type="presParOf" srcId="{73ECA75F-3BAF-A340-85CF-B4680278653D}" destId="{C3449DE4-048E-AC4F-8B89-00C2DEDF7885}" srcOrd="0" destOrd="0" presId="urn:microsoft.com/office/officeart/2009/3/layout/StepUpProcess"/>
    <dgm:cxn modelId="{DDCC726F-9CD1-6D4C-BC45-8485A3940F16}" type="presParOf" srcId="{73ECA75F-3BAF-A340-85CF-B4680278653D}" destId="{1C9DAE62-F9E4-DC4A-B2FA-769E64F1CD91}" srcOrd="1" destOrd="0" presId="urn:microsoft.com/office/officeart/2009/3/layout/StepUpProcess"/>
    <dgm:cxn modelId="{FF434DB3-09B1-D347-AAAA-53ECEB154174}" type="presParOf" srcId="{73ECA75F-3BAF-A340-85CF-B4680278653D}" destId="{3A04C842-489F-6C45-9211-A932263AEB77}" srcOrd="2" destOrd="0" presId="urn:microsoft.com/office/officeart/2009/3/layout/StepUpProcess"/>
    <dgm:cxn modelId="{746E9C4A-8B92-DC4E-95CD-E50993EB4D5B}" type="presParOf" srcId="{F6846E6D-9B10-B74B-9567-74E1DA672118}" destId="{29992F8C-AD3A-2144-B56C-657BDAF9C8D8}" srcOrd="3" destOrd="0" presId="urn:microsoft.com/office/officeart/2009/3/layout/StepUpProcess"/>
    <dgm:cxn modelId="{AAA470D4-A1E5-E447-A0FF-7F75D2528F7F}" type="presParOf" srcId="{29992F8C-AD3A-2144-B56C-657BDAF9C8D8}" destId="{93033B9A-0597-F247-8F18-02ABE5C497E8}" srcOrd="0" destOrd="0" presId="urn:microsoft.com/office/officeart/2009/3/layout/StepUpProcess"/>
    <dgm:cxn modelId="{804CBD51-DD7A-2C41-9B22-3BE990DC652A}" type="presParOf" srcId="{F6846E6D-9B10-B74B-9567-74E1DA672118}" destId="{B162EA0E-5332-3345-8706-75A91B6C390E}" srcOrd="4" destOrd="0" presId="urn:microsoft.com/office/officeart/2009/3/layout/StepUpProcess"/>
    <dgm:cxn modelId="{B1645751-FB50-7B4C-B435-588805151FA8}" type="presParOf" srcId="{B162EA0E-5332-3345-8706-75A91B6C390E}" destId="{2FC93A55-0737-F645-A90D-2C876D350C57}" srcOrd="0" destOrd="0" presId="urn:microsoft.com/office/officeart/2009/3/layout/StepUpProcess"/>
    <dgm:cxn modelId="{ABF766C5-59EC-7E4D-AEDC-767C455BB721}" type="presParOf" srcId="{B162EA0E-5332-3345-8706-75A91B6C390E}" destId="{C7DA44A5-2694-164E-AACB-932D57E41902}" srcOrd="1" destOrd="0" presId="urn:microsoft.com/office/officeart/2009/3/layout/StepUpProcess"/>
    <dgm:cxn modelId="{0DC6A68C-553B-D94C-BD5D-ED9F1BB62616}" type="presParOf" srcId="{B162EA0E-5332-3345-8706-75A91B6C390E}" destId="{B6EC1C9A-33DA-824E-9E5B-086E53A17F52}" srcOrd="2" destOrd="0" presId="urn:microsoft.com/office/officeart/2009/3/layout/StepUpProcess"/>
    <dgm:cxn modelId="{60C3D872-FDC9-A847-A4FF-FFA994536EF5}" type="presParOf" srcId="{F6846E6D-9B10-B74B-9567-74E1DA672118}" destId="{D7E8E31C-F2CC-9046-B769-8F1B26E2C63A}" srcOrd="5" destOrd="0" presId="urn:microsoft.com/office/officeart/2009/3/layout/StepUpProcess"/>
    <dgm:cxn modelId="{CB70FC93-FAF9-594D-9EE1-6584C6C7B80A}" type="presParOf" srcId="{D7E8E31C-F2CC-9046-B769-8F1B26E2C63A}" destId="{1CD7684F-D551-D544-9134-038BBB697BDB}" srcOrd="0" destOrd="0" presId="urn:microsoft.com/office/officeart/2009/3/layout/StepUpProcess"/>
    <dgm:cxn modelId="{BE933CA5-3ABC-204C-A77A-47F5054F1F94}" type="presParOf" srcId="{F6846E6D-9B10-B74B-9567-74E1DA672118}" destId="{E688AE2C-FCD0-F348-AD03-B1A638ECA073}" srcOrd="6" destOrd="0" presId="urn:microsoft.com/office/officeart/2009/3/layout/StepUpProcess"/>
    <dgm:cxn modelId="{B76F0328-CE78-8D4D-92F8-AC8FEBE4017A}" type="presParOf" srcId="{E688AE2C-FCD0-F348-AD03-B1A638ECA073}" destId="{47D85280-E660-154F-9E0E-3BB762FCA918}" srcOrd="0" destOrd="0" presId="urn:microsoft.com/office/officeart/2009/3/layout/StepUpProcess"/>
    <dgm:cxn modelId="{4E075920-E411-FE40-AB59-B4FB0D52622E}" type="presParOf" srcId="{E688AE2C-FCD0-F348-AD03-B1A638ECA073}" destId="{CACFBA27-EE84-9841-877C-49F4DAADD26A}" srcOrd="1" destOrd="0" presId="urn:microsoft.com/office/officeart/2009/3/layout/StepUpProcess"/>
    <dgm:cxn modelId="{215B9EFB-4E9C-1640-A62D-926435F460A4}" type="presParOf" srcId="{E688AE2C-FCD0-F348-AD03-B1A638ECA073}" destId="{C802A39F-467D-FF42-A04B-9E968D70D21E}" srcOrd="2" destOrd="0" presId="urn:microsoft.com/office/officeart/2009/3/layout/StepUpProcess"/>
    <dgm:cxn modelId="{39A7341F-4886-D045-8315-1809AE55E9EE}" type="presParOf" srcId="{F6846E6D-9B10-B74B-9567-74E1DA672118}" destId="{EA443411-7C3A-1840-9B73-9B75F4C39041}" srcOrd="7" destOrd="0" presId="urn:microsoft.com/office/officeart/2009/3/layout/StepUpProcess"/>
    <dgm:cxn modelId="{276C753F-4F21-9148-A6B6-4B06A0C953F6}" type="presParOf" srcId="{EA443411-7C3A-1840-9B73-9B75F4C39041}" destId="{7C8F8D61-7DDA-6643-8B88-A7FA7CC70F80}" srcOrd="0" destOrd="0" presId="urn:microsoft.com/office/officeart/2009/3/layout/StepUpProcess"/>
    <dgm:cxn modelId="{E62F1D6D-6AF9-5845-958D-C91EC3D6DC38}" type="presParOf" srcId="{F6846E6D-9B10-B74B-9567-74E1DA672118}" destId="{FF8A622C-2FA3-AB46-B788-A9428DD218E5}" srcOrd="8" destOrd="0" presId="urn:microsoft.com/office/officeart/2009/3/layout/StepUpProcess"/>
    <dgm:cxn modelId="{6D0EBA53-FC45-8944-B0FA-CE1B7A6C3489}" type="presParOf" srcId="{FF8A622C-2FA3-AB46-B788-A9428DD218E5}" destId="{FD937F13-C8AA-9445-9E9A-EBBF6301D938}" srcOrd="0" destOrd="0" presId="urn:microsoft.com/office/officeart/2009/3/layout/StepUpProcess"/>
    <dgm:cxn modelId="{7D67AA65-010F-0644-935D-042EFB776C4D}" type="presParOf" srcId="{FF8A622C-2FA3-AB46-B788-A9428DD218E5}" destId="{85F84598-BF38-934D-9657-D94533F434B3}" srcOrd="1" destOrd="0" presId="urn:microsoft.com/office/officeart/2009/3/layout/StepUpProcess"/>
    <dgm:cxn modelId="{E6A8D9BD-B0A3-F74A-A973-092763489754}" type="presParOf" srcId="{FF8A622C-2FA3-AB46-B788-A9428DD218E5}" destId="{9519C2D1-41A5-A942-85F7-4B3E3AB783B3}" srcOrd="2" destOrd="0" presId="urn:microsoft.com/office/officeart/2009/3/layout/StepUpProcess"/>
    <dgm:cxn modelId="{10FABD46-CD40-4746-BE28-85F3E9C2FE02}" type="presParOf" srcId="{F6846E6D-9B10-B74B-9567-74E1DA672118}" destId="{45F98FEE-CC79-D448-8DB0-98C5A1582CC3}" srcOrd="9" destOrd="0" presId="urn:microsoft.com/office/officeart/2009/3/layout/StepUpProcess"/>
    <dgm:cxn modelId="{A5D348E8-7A86-4F41-8FBF-DEC77453D74F}" type="presParOf" srcId="{45F98FEE-CC79-D448-8DB0-98C5A1582CC3}" destId="{FA6D2937-D0ED-3B40-930E-08DBB50D01B2}" srcOrd="0" destOrd="0" presId="urn:microsoft.com/office/officeart/2009/3/layout/StepUpProcess"/>
    <dgm:cxn modelId="{0724C74A-785F-3C45-81FC-D5E1FAA5F822}" type="presParOf" srcId="{F6846E6D-9B10-B74B-9567-74E1DA672118}" destId="{DCCEBD07-4CBD-EE48-95E9-C45C75C85583}" srcOrd="10" destOrd="0" presId="urn:microsoft.com/office/officeart/2009/3/layout/StepUpProcess"/>
    <dgm:cxn modelId="{F84725E9-6485-5C41-A76F-528ED0EE41C3}" type="presParOf" srcId="{DCCEBD07-4CBD-EE48-95E9-C45C75C85583}" destId="{8F144937-3ADD-5245-8418-DE81B2D5EFF9}" srcOrd="0" destOrd="0" presId="urn:microsoft.com/office/officeart/2009/3/layout/StepUpProcess"/>
    <dgm:cxn modelId="{5E511238-10B5-8443-BC29-0BF11CB3531D}" type="presParOf" srcId="{DCCEBD07-4CBD-EE48-95E9-C45C75C85583}" destId="{8E198D7C-F4ED-A143-94EC-D3DE13D28C5B}" srcOrd="1" destOrd="0" presId="urn:microsoft.com/office/officeart/2009/3/layout/StepUpProcess"/>
    <dgm:cxn modelId="{30E0D156-9116-1248-BAAC-D08EFC990F7F}" type="presParOf" srcId="{DCCEBD07-4CBD-EE48-95E9-C45C75C85583}" destId="{E9597C69-4FC9-9848-8C54-ED49B6208E9E}" srcOrd="2" destOrd="0" presId="urn:microsoft.com/office/officeart/2009/3/layout/StepUpProcess"/>
    <dgm:cxn modelId="{92BD44E6-E990-0F41-B274-DB22386BCE6A}" type="presParOf" srcId="{F6846E6D-9B10-B74B-9567-74E1DA672118}" destId="{F315959F-87F9-114C-9A6C-8738FF117273}" srcOrd="11" destOrd="0" presId="urn:microsoft.com/office/officeart/2009/3/layout/StepUpProcess"/>
    <dgm:cxn modelId="{E45DDE02-B9BC-3040-9E8E-A8A2CC3B1316}" type="presParOf" srcId="{F315959F-87F9-114C-9A6C-8738FF117273}" destId="{4DCA2C6C-5D21-654C-A16B-905698FE3178}" srcOrd="0" destOrd="0" presId="urn:microsoft.com/office/officeart/2009/3/layout/StepUpProcess"/>
    <dgm:cxn modelId="{67DE3708-FD8E-F145-B6B9-4719C548BDEE}" type="presParOf" srcId="{F6846E6D-9B10-B74B-9567-74E1DA672118}" destId="{5301EFF0-30B5-3243-9462-4E61B9243693}" srcOrd="12" destOrd="0" presId="urn:microsoft.com/office/officeart/2009/3/layout/StepUpProcess"/>
    <dgm:cxn modelId="{A7B3CA50-349A-264F-B13A-186157E191ED}" type="presParOf" srcId="{5301EFF0-30B5-3243-9462-4E61B9243693}" destId="{8E513B00-FDF4-434F-A386-3B7AB5EA5BA1}" srcOrd="0" destOrd="0" presId="urn:microsoft.com/office/officeart/2009/3/layout/StepUpProcess"/>
    <dgm:cxn modelId="{D0DABEA6-3FAC-3846-8080-CF9AA913A382}" type="presParOf" srcId="{5301EFF0-30B5-3243-9462-4E61B9243693}" destId="{8A90CEE4-DFAB-AB47-86B4-556EE7D256D8}" srcOrd="1" destOrd="0" presId="urn:microsoft.com/office/officeart/2009/3/layout/StepUpProcess"/>
    <dgm:cxn modelId="{2FE9850C-D492-AD4F-9FE7-09D71C4E7B26}" type="presParOf" srcId="{5301EFF0-30B5-3243-9462-4E61B9243693}" destId="{B43963EF-FF0F-1942-AC74-D7F5C239E109}" srcOrd="2" destOrd="0" presId="urn:microsoft.com/office/officeart/2009/3/layout/StepUpProcess"/>
    <dgm:cxn modelId="{2B5B2F37-37C0-5245-8D51-DA58DC6AE7A9}" type="presParOf" srcId="{F6846E6D-9B10-B74B-9567-74E1DA672118}" destId="{31BCD3AF-5243-E045-BF48-F8800981818F}" srcOrd="13" destOrd="0" presId="urn:microsoft.com/office/officeart/2009/3/layout/StepUpProcess"/>
    <dgm:cxn modelId="{0389A360-75F1-0946-A38A-FBA637EEF61D}" type="presParOf" srcId="{31BCD3AF-5243-E045-BF48-F8800981818F}" destId="{EAA4D4CA-9650-1D45-B25B-3E92109BCBD1}" srcOrd="0" destOrd="0" presId="urn:microsoft.com/office/officeart/2009/3/layout/StepUpProcess"/>
    <dgm:cxn modelId="{9F1E08FA-5FF3-0E48-B947-3FE11367A98F}" type="presParOf" srcId="{F6846E6D-9B10-B74B-9567-74E1DA672118}" destId="{8CEE3811-5A71-2642-92FE-39448E55E49F}" srcOrd="14" destOrd="0" presId="urn:microsoft.com/office/officeart/2009/3/layout/StepUpProcess"/>
    <dgm:cxn modelId="{0660D2AB-CB48-E947-BFCF-061AFE7E21B0}" type="presParOf" srcId="{8CEE3811-5A71-2642-92FE-39448E55E49F}" destId="{B46EE6BF-185E-1C4A-A9DE-0918E202BC5D}" srcOrd="0" destOrd="0" presId="urn:microsoft.com/office/officeart/2009/3/layout/StepUpProcess"/>
    <dgm:cxn modelId="{00BFEA27-AABE-C948-A198-7D23AE0BCD31}" type="presParOf" srcId="{8CEE3811-5A71-2642-92FE-39448E55E49F}" destId="{9B05F647-802D-BD41-A338-C04BF3F8E191}" srcOrd="1" destOrd="0" presId="urn:microsoft.com/office/officeart/2009/3/layout/StepUpProcess"/>
    <dgm:cxn modelId="{23C7AD57-65BD-8D4D-A65A-0B7796005D57}" type="presParOf" srcId="{8CEE3811-5A71-2642-92FE-39448E55E49F}" destId="{51948345-282F-3842-A74A-F4591BB8039B}" srcOrd="2" destOrd="0" presId="urn:microsoft.com/office/officeart/2009/3/layout/StepUpProcess"/>
    <dgm:cxn modelId="{88F1ABB6-30CC-3043-B569-F59DD77B97DA}" type="presParOf" srcId="{F6846E6D-9B10-B74B-9567-74E1DA672118}" destId="{6434CC5D-2905-8E44-9AC1-78F239902218}" srcOrd="15" destOrd="0" presId="urn:microsoft.com/office/officeart/2009/3/layout/StepUpProcess"/>
    <dgm:cxn modelId="{12DF4A85-1C5D-D84F-ADDA-9E2CC8C0D756}" type="presParOf" srcId="{6434CC5D-2905-8E44-9AC1-78F239902218}" destId="{DCA4B512-7CA3-8448-A2AF-F94E46CE350D}" srcOrd="0" destOrd="0" presId="urn:microsoft.com/office/officeart/2009/3/layout/StepUpProcess"/>
    <dgm:cxn modelId="{73EC1732-D06C-584F-AE95-F53647FFF09C}" type="presParOf" srcId="{F6846E6D-9B10-B74B-9567-74E1DA672118}" destId="{D0FA4032-FD82-3D41-938C-4CA15B24C5B6}" srcOrd="16" destOrd="0" presId="urn:microsoft.com/office/officeart/2009/3/layout/StepUpProcess"/>
    <dgm:cxn modelId="{355CEB67-23B4-804B-8088-0AAC8FADC55B}" type="presParOf" srcId="{D0FA4032-FD82-3D41-938C-4CA15B24C5B6}" destId="{4DF4EA06-5DDB-0B4B-90D9-6044F02BAB42}" srcOrd="0" destOrd="0" presId="urn:microsoft.com/office/officeart/2009/3/layout/StepUpProcess"/>
    <dgm:cxn modelId="{51E4360C-B630-6242-BC34-4297D88969B0}" type="presParOf" srcId="{D0FA4032-FD82-3D41-938C-4CA15B24C5B6}" destId="{B02BF9C9-3757-B441-945B-C0812FD7E77A}" srcOrd="1" destOrd="0" presId="urn:microsoft.com/office/officeart/2009/3/layout/StepU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EFD67535-B6F7-4F41-8F5A-B2A70F1ED1D0}" type="doc">
      <dgm:prSet loTypeId="urn:microsoft.com/office/officeart/2009/3/layout/StepUpProcess" loCatId="" qsTypeId="urn:microsoft.com/office/officeart/2005/8/quickstyle/simple4" qsCatId="simple" csTypeId="urn:microsoft.com/office/officeart/2005/8/colors/colorful1" csCatId="colorful" phldr="1"/>
      <dgm:spPr/>
      <dgm:t>
        <a:bodyPr/>
        <a:lstStyle/>
        <a:p>
          <a:endParaRPr lang="en-US"/>
        </a:p>
      </dgm:t>
    </dgm:pt>
    <dgm:pt modelId="{6A4C9B1F-0F83-9F41-A594-FB768FD8FEEF}">
      <dgm:prSet custT="1"/>
      <dgm:spPr/>
      <dgm:t>
        <a:bodyPr/>
        <a:lstStyle/>
        <a:p>
          <a:pPr rtl="0"/>
          <a:r>
            <a:rPr lang="en-US" sz="4000" b="1" smtClean="0"/>
            <a:t>1</a:t>
          </a:r>
          <a:endParaRPr lang="en-US" sz="4000" b="1" dirty="0"/>
        </a:p>
      </dgm:t>
    </dgm:pt>
    <dgm:pt modelId="{51EF257D-0631-1942-8EBE-004646D5B32B}" type="parTrans" cxnId="{DB303088-C5CA-7046-AAF7-0D0103775E56}">
      <dgm:prSet/>
      <dgm:spPr/>
      <dgm:t>
        <a:bodyPr/>
        <a:lstStyle/>
        <a:p>
          <a:endParaRPr lang="en-US"/>
        </a:p>
      </dgm:t>
    </dgm:pt>
    <dgm:pt modelId="{170FEA95-BDDE-7A47-9522-27F48857ABD2}" type="sibTrans" cxnId="{DB303088-C5CA-7046-AAF7-0D0103775E56}">
      <dgm:prSet/>
      <dgm:spPr/>
      <dgm:t>
        <a:bodyPr/>
        <a:lstStyle/>
        <a:p>
          <a:endParaRPr lang="en-US"/>
        </a:p>
      </dgm:t>
    </dgm:pt>
    <dgm:pt modelId="{A45B7F8A-9D16-4849-997F-84DAFDCE0FCB}">
      <dgm:prSet custT="1"/>
      <dgm:spPr/>
      <dgm:t>
        <a:bodyPr/>
        <a:lstStyle/>
        <a:p>
          <a:pPr rtl="0"/>
          <a:r>
            <a:rPr lang="en-US" sz="4000" b="1" dirty="0" smtClean="0"/>
            <a:t>10</a:t>
          </a:r>
          <a:endParaRPr lang="en-US" sz="4000" b="1" dirty="0"/>
        </a:p>
      </dgm:t>
    </dgm:pt>
    <dgm:pt modelId="{BB0EFA85-B5FE-DA4F-95BE-0471F7E166C9}" type="parTrans" cxnId="{77FD246E-9317-B84E-A499-D30DF75440D7}">
      <dgm:prSet/>
      <dgm:spPr/>
      <dgm:t>
        <a:bodyPr/>
        <a:lstStyle/>
        <a:p>
          <a:endParaRPr lang="en-US"/>
        </a:p>
      </dgm:t>
    </dgm:pt>
    <dgm:pt modelId="{CA153D55-8E3A-E147-8553-2261FB520AE9}" type="sibTrans" cxnId="{77FD246E-9317-B84E-A499-D30DF75440D7}">
      <dgm:prSet/>
      <dgm:spPr/>
      <dgm:t>
        <a:bodyPr/>
        <a:lstStyle/>
        <a:p>
          <a:endParaRPr lang="en-US"/>
        </a:p>
      </dgm:t>
    </dgm:pt>
    <dgm:pt modelId="{75FAEFAA-55F0-3B46-9595-142E276DD8CC}">
      <dgm:prSet custT="1"/>
      <dgm:spPr/>
      <dgm:t>
        <a:bodyPr/>
        <a:lstStyle/>
        <a:p>
          <a:pPr rtl="0"/>
          <a:r>
            <a:rPr lang="en-US" sz="4000" b="1" dirty="0" smtClean="0"/>
            <a:t>7</a:t>
          </a:r>
          <a:endParaRPr lang="en-US" sz="4000" b="1" dirty="0"/>
        </a:p>
      </dgm:t>
    </dgm:pt>
    <dgm:pt modelId="{4ACBC2F0-3D2C-4A40-B52D-6E6CFF05E864}" type="parTrans" cxnId="{F008A096-3128-7044-AAF6-980E866BAB32}">
      <dgm:prSet/>
      <dgm:spPr/>
      <dgm:t>
        <a:bodyPr/>
        <a:lstStyle/>
        <a:p>
          <a:endParaRPr lang="en-US"/>
        </a:p>
      </dgm:t>
    </dgm:pt>
    <dgm:pt modelId="{906CBD56-B298-A948-9642-CF63CBBB1347}" type="sibTrans" cxnId="{F008A096-3128-7044-AAF6-980E866BAB32}">
      <dgm:prSet/>
      <dgm:spPr/>
      <dgm:t>
        <a:bodyPr/>
        <a:lstStyle/>
        <a:p>
          <a:endParaRPr lang="en-US"/>
        </a:p>
      </dgm:t>
    </dgm:pt>
    <dgm:pt modelId="{5122AEA8-6382-0E4B-865E-09EF836E4521}">
      <dgm:prSet custT="1"/>
      <dgm:spPr/>
      <dgm:t>
        <a:bodyPr/>
        <a:lstStyle/>
        <a:p>
          <a:pPr rtl="0"/>
          <a:r>
            <a:rPr lang="en-US" sz="4000" b="1" dirty="0" smtClean="0"/>
            <a:t>8</a:t>
          </a:r>
          <a:endParaRPr lang="en-US" sz="4000" b="1" dirty="0"/>
        </a:p>
      </dgm:t>
    </dgm:pt>
    <dgm:pt modelId="{B45FDD92-94C9-064D-AA0C-63ACF63A0563}" type="parTrans" cxnId="{CA98EE0E-9CA6-894F-828D-ED3A9AEE9E8F}">
      <dgm:prSet/>
      <dgm:spPr/>
      <dgm:t>
        <a:bodyPr/>
        <a:lstStyle/>
        <a:p>
          <a:endParaRPr lang="en-US"/>
        </a:p>
      </dgm:t>
    </dgm:pt>
    <dgm:pt modelId="{5C175C98-28B9-284D-8E4C-B3C63473EF87}" type="sibTrans" cxnId="{CA98EE0E-9CA6-894F-828D-ED3A9AEE9E8F}">
      <dgm:prSet/>
      <dgm:spPr/>
      <dgm:t>
        <a:bodyPr/>
        <a:lstStyle/>
        <a:p>
          <a:endParaRPr lang="en-US"/>
        </a:p>
      </dgm:t>
    </dgm:pt>
    <dgm:pt modelId="{064EA174-BC3C-7A46-AFF5-4628ED8D1B13}">
      <dgm:prSet custT="1"/>
      <dgm:spPr/>
      <dgm:t>
        <a:bodyPr/>
        <a:lstStyle/>
        <a:p>
          <a:pPr rtl="0"/>
          <a:r>
            <a:rPr lang="en-US" sz="4000" b="1" dirty="0" smtClean="0"/>
            <a:t>9</a:t>
          </a:r>
          <a:endParaRPr lang="en-US" sz="4000" b="1" dirty="0"/>
        </a:p>
      </dgm:t>
    </dgm:pt>
    <dgm:pt modelId="{30F7DD70-69AE-0740-8878-09F490B44403}" type="parTrans" cxnId="{D041AD11-1510-ED42-9092-234B3B01BB82}">
      <dgm:prSet/>
      <dgm:spPr/>
      <dgm:t>
        <a:bodyPr/>
        <a:lstStyle/>
        <a:p>
          <a:endParaRPr lang="en-US"/>
        </a:p>
      </dgm:t>
    </dgm:pt>
    <dgm:pt modelId="{B18AD3CC-B728-F148-BA55-2CC11AC266A3}" type="sibTrans" cxnId="{D041AD11-1510-ED42-9092-234B3B01BB82}">
      <dgm:prSet/>
      <dgm:spPr/>
      <dgm:t>
        <a:bodyPr/>
        <a:lstStyle/>
        <a:p>
          <a:endParaRPr lang="en-US"/>
        </a:p>
      </dgm:t>
    </dgm:pt>
    <dgm:pt modelId="{C61BF8A2-772D-6441-9104-DF4A1E82B069}">
      <dgm:prSet custT="1"/>
      <dgm:spPr/>
      <dgm:t>
        <a:bodyPr/>
        <a:lstStyle/>
        <a:p>
          <a:pPr rtl="0"/>
          <a:r>
            <a:rPr lang="en-US" sz="4000" b="1" smtClean="0"/>
            <a:t>2</a:t>
          </a:r>
          <a:endParaRPr lang="en-US" sz="4000" b="1" dirty="0"/>
        </a:p>
      </dgm:t>
    </dgm:pt>
    <dgm:pt modelId="{535F47D6-F616-CE4B-A773-5768DBD27C1B}" type="parTrans" cxnId="{75AD054C-1FC5-E14C-A6D6-C3A214CE219E}">
      <dgm:prSet/>
      <dgm:spPr/>
      <dgm:t>
        <a:bodyPr/>
        <a:lstStyle/>
        <a:p>
          <a:endParaRPr lang="en-US"/>
        </a:p>
      </dgm:t>
    </dgm:pt>
    <dgm:pt modelId="{0F368B13-6FFF-244D-843F-AF497B20A6BF}" type="sibTrans" cxnId="{75AD054C-1FC5-E14C-A6D6-C3A214CE219E}">
      <dgm:prSet/>
      <dgm:spPr/>
      <dgm:t>
        <a:bodyPr/>
        <a:lstStyle/>
        <a:p>
          <a:endParaRPr lang="en-US"/>
        </a:p>
      </dgm:t>
    </dgm:pt>
    <dgm:pt modelId="{1E0009E3-7C76-9643-B060-609C4F6B2C3A}">
      <dgm:prSet custT="1"/>
      <dgm:spPr/>
      <dgm:t>
        <a:bodyPr/>
        <a:lstStyle/>
        <a:p>
          <a:pPr rtl="0"/>
          <a:r>
            <a:rPr lang="en-US" sz="4000" b="1" smtClean="0"/>
            <a:t>3</a:t>
          </a:r>
          <a:endParaRPr lang="en-US" sz="4000" b="1" dirty="0"/>
        </a:p>
      </dgm:t>
    </dgm:pt>
    <dgm:pt modelId="{A8844491-A4E6-7949-BC0F-CD436D14D2D2}" type="parTrans" cxnId="{2582276E-C661-3740-A5E7-FC45B32D1116}">
      <dgm:prSet/>
      <dgm:spPr/>
      <dgm:t>
        <a:bodyPr/>
        <a:lstStyle/>
        <a:p>
          <a:endParaRPr lang="en-US"/>
        </a:p>
      </dgm:t>
    </dgm:pt>
    <dgm:pt modelId="{6DBE336D-E6B2-3D43-8D41-6E9ADE9A8F89}" type="sibTrans" cxnId="{2582276E-C661-3740-A5E7-FC45B32D1116}">
      <dgm:prSet/>
      <dgm:spPr/>
      <dgm:t>
        <a:bodyPr/>
        <a:lstStyle/>
        <a:p>
          <a:endParaRPr lang="en-US"/>
        </a:p>
      </dgm:t>
    </dgm:pt>
    <dgm:pt modelId="{FE26DA0A-AE40-E34F-9EE5-800CB4A61D7E}">
      <dgm:prSet custT="1"/>
      <dgm:spPr/>
      <dgm:t>
        <a:bodyPr/>
        <a:lstStyle/>
        <a:p>
          <a:pPr rtl="0"/>
          <a:r>
            <a:rPr lang="en-US" sz="4000" b="1" smtClean="0"/>
            <a:t>4</a:t>
          </a:r>
          <a:endParaRPr lang="en-US" sz="4000" b="1" dirty="0"/>
        </a:p>
      </dgm:t>
    </dgm:pt>
    <dgm:pt modelId="{D091B28B-ED46-1740-B4A8-34CF4D8A8C53}" type="parTrans" cxnId="{2B158FB2-EBB7-2A48-919A-7C33E9ED0813}">
      <dgm:prSet/>
      <dgm:spPr/>
      <dgm:t>
        <a:bodyPr/>
        <a:lstStyle/>
        <a:p>
          <a:endParaRPr lang="en-US"/>
        </a:p>
      </dgm:t>
    </dgm:pt>
    <dgm:pt modelId="{0D12F91C-50CC-8E44-802A-B7C8F74C54C1}" type="sibTrans" cxnId="{2B158FB2-EBB7-2A48-919A-7C33E9ED0813}">
      <dgm:prSet/>
      <dgm:spPr/>
      <dgm:t>
        <a:bodyPr/>
        <a:lstStyle/>
        <a:p>
          <a:endParaRPr lang="en-US"/>
        </a:p>
      </dgm:t>
    </dgm:pt>
    <dgm:pt modelId="{9E8C535F-560A-C848-9264-59915F157B07}">
      <dgm:prSet custT="1"/>
      <dgm:spPr/>
      <dgm:t>
        <a:bodyPr/>
        <a:lstStyle/>
        <a:p>
          <a:pPr rtl="0"/>
          <a:r>
            <a:rPr lang="en-US" sz="4000" b="1" dirty="0" smtClean="0"/>
            <a:t>5</a:t>
          </a:r>
          <a:endParaRPr lang="en-US" sz="4000" b="1" dirty="0"/>
        </a:p>
      </dgm:t>
    </dgm:pt>
    <dgm:pt modelId="{E7813144-B3CC-3B42-920E-7CDA5788B9C6}" type="parTrans" cxnId="{E9942CED-DAAE-1044-9A79-F8A77832C6A3}">
      <dgm:prSet/>
      <dgm:spPr/>
      <dgm:t>
        <a:bodyPr/>
        <a:lstStyle/>
        <a:p>
          <a:endParaRPr lang="en-US"/>
        </a:p>
      </dgm:t>
    </dgm:pt>
    <dgm:pt modelId="{542F62EB-EF47-AA49-881F-DCF16329DBAE}" type="sibTrans" cxnId="{E9942CED-DAAE-1044-9A79-F8A77832C6A3}">
      <dgm:prSet/>
      <dgm:spPr/>
      <dgm:t>
        <a:bodyPr/>
        <a:lstStyle/>
        <a:p>
          <a:endParaRPr lang="en-US"/>
        </a:p>
      </dgm:t>
    </dgm:pt>
    <dgm:pt modelId="{19AE926C-9123-8647-BECA-762461A50030}">
      <dgm:prSet custT="1"/>
      <dgm:spPr/>
      <dgm:t>
        <a:bodyPr/>
        <a:lstStyle/>
        <a:p>
          <a:pPr rtl="0"/>
          <a:r>
            <a:rPr lang="en-US" sz="4000" b="1" dirty="0" smtClean="0"/>
            <a:t>6</a:t>
          </a:r>
          <a:endParaRPr lang="en-US" sz="4000" b="1" dirty="0"/>
        </a:p>
      </dgm:t>
    </dgm:pt>
    <dgm:pt modelId="{0B4B26F4-4B17-1046-90D5-6FE707D10D90}" type="parTrans" cxnId="{CC5353CA-1C46-DE4B-AF96-B7C21C1F35B7}">
      <dgm:prSet/>
      <dgm:spPr/>
      <dgm:t>
        <a:bodyPr/>
        <a:lstStyle/>
        <a:p>
          <a:endParaRPr lang="en-US"/>
        </a:p>
      </dgm:t>
    </dgm:pt>
    <dgm:pt modelId="{233D88EF-14C1-FC4C-9121-2D74BB845B2C}" type="sibTrans" cxnId="{CC5353CA-1C46-DE4B-AF96-B7C21C1F35B7}">
      <dgm:prSet/>
      <dgm:spPr/>
      <dgm:t>
        <a:bodyPr/>
        <a:lstStyle/>
        <a:p>
          <a:endParaRPr lang="en-US"/>
        </a:p>
      </dgm:t>
    </dgm:pt>
    <dgm:pt modelId="{F6846E6D-9B10-B74B-9567-74E1DA672118}" type="pres">
      <dgm:prSet presAssocID="{EFD67535-B6F7-4F41-8F5A-B2A70F1ED1D0}" presName="rootnode" presStyleCnt="0">
        <dgm:presLayoutVars>
          <dgm:chMax/>
          <dgm:chPref/>
          <dgm:dir/>
          <dgm:animLvl val="lvl"/>
        </dgm:presLayoutVars>
      </dgm:prSet>
      <dgm:spPr/>
      <dgm:t>
        <a:bodyPr/>
        <a:lstStyle/>
        <a:p>
          <a:endParaRPr lang="en-US"/>
        </a:p>
      </dgm:t>
    </dgm:pt>
    <dgm:pt modelId="{86BA2F20-BDAB-614A-80C2-899603258401}" type="pres">
      <dgm:prSet presAssocID="{6A4C9B1F-0F83-9F41-A594-FB768FD8FEEF}" presName="composite" presStyleCnt="0"/>
      <dgm:spPr/>
    </dgm:pt>
    <dgm:pt modelId="{DE0775AF-EE45-C140-8EBC-9ADF28480E45}" type="pres">
      <dgm:prSet presAssocID="{6A4C9B1F-0F83-9F41-A594-FB768FD8FEEF}" presName="LShape" presStyleLbl="alignNode1" presStyleIdx="0" presStyleCnt="19"/>
      <dgm:spPr/>
    </dgm:pt>
    <dgm:pt modelId="{7D0DAEE6-A172-2B42-93D6-DFA23BCE88E1}" type="pres">
      <dgm:prSet presAssocID="{6A4C9B1F-0F83-9F41-A594-FB768FD8FEEF}" presName="ParentText" presStyleLbl="revTx" presStyleIdx="0" presStyleCnt="10" custScaleY="120620">
        <dgm:presLayoutVars>
          <dgm:chMax val="0"/>
          <dgm:chPref val="0"/>
          <dgm:bulletEnabled val="1"/>
        </dgm:presLayoutVars>
      </dgm:prSet>
      <dgm:spPr/>
      <dgm:t>
        <a:bodyPr/>
        <a:lstStyle/>
        <a:p>
          <a:endParaRPr lang="en-US"/>
        </a:p>
      </dgm:t>
    </dgm:pt>
    <dgm:pt modelId="{C87D8378-7D67-9D45-8438-ED18308A42C1}" type="pres">
      <dgm:prSet presAssocID="{6A4C9B1F-0F83-9F41-A594-FB768FD8FEEF}" presName="Triangle" presStyleLbl="alignNode1" presStyleIdx="1" presStyleCnt="19"/>
      <dgm:spPr/>
    </dgm:pt>
    <dgm:pt modelId="{2C0E9BDC-7A48-8C41-A16B-AF1D77612F16}" type="pres">
      <dgm:prSet presAssocID="{170FEA95-BDDE-7A47-9522-27F48857ABD2}" presName="sibTrans" presStyleCnt="0"/>
      <dgm:spPr/>
    </dgm:pt>
    <dgm:pt modelId="{A96FB1E0-5027-D948-8ECA-04759BB43D66}" type="pres">
      <dgm:prSet presAssocID="{170FEA95-BDDE-7A47-9522-27F48857ABD2}" presName="space" presStyleCnt="0"/>
      <dgm:spPr/>
    </dgm:pt>
    <dgm:pt modelId="{73ECA75F-3BAF-A340-85CF-B4680278653D}" type="pres">
      <dgm:prSet presAssocID="{C61BF8A2-772D-6441-9104-DF4A1E82B069}" presName="composite" presStyleCnt="0"/>
      <dgm:spPr/>
    </dgm:pt>
    <dgm:pt modelId="{C3449DE4-048E-AC4F-8B89-00C2DEDF7885}" type="pres">
      <dgm:prSet presAssocID="{C61BF8A2-772D-6441-9104-DF4A1E82B069}" presName="LShape" presStyleLbl="alignNode1" presStyleIdx="2" presStyleCnt="19"/>
      <dgm:spPr/>
    </dgm:pt>
    <dgm:pt modelId="{1C9DAE62-F9E4-DC4A-B2FA-769E64F1CD91}" type="pres">
      <dgm:prSet presAssocID="{C61BF8A2-772D-6441-9104-DF4A1E82B069}" presName="ParentText" presStyleLbl="revTx" presStyleIdx="1" presStyleCnt="10">
        <dgm:presLayoutVars>
          <dgm:chMax val="0"/>
          <dgm:chPref val="0"/>
          <dgm:bulletEnabled val="1"/>
        </dgm:presLayoutVars>
      </dgm:prSet>
      <dgm:spPr/>
      <dgm:t>
        <a:bodyPr/>
        <a:lstStyle/>
        <a:p>
          <a:endParaRPr lang="en-US"/>
        </a:p>
      </dgm:t>
    </dgm:pt>
    <dgm:pt modelId="{3A04C842-489F-6C45-9211-A932263AEB77}" type="pres">
      <dgm:prSet presAssocID="{C61BF8A2-772D-6441-9104-DF4A1E82B069}" presName="Triangle" presStyleLbl="alignNode1" presStyleIdx="3" presStyleCnt="19"/>
      <dgm:spPr/>
    </dgm:pt>
    <dgm:pt modelId="{29992F8C-AD3A-2144-B56C-657BDAF9C8D8}" type="pres">
      <dgm:prSet presAssocID="{0F368B13-6FFF-244D-843F-AF497B20A6BF}" presName="sibTrans" presStyleCnt="0"/>
      <dgm:spPr/>
    </dgm:pt>
    <dgm:pt modelId="{93033B9A-0597-F247-8F18-02ABE5C497E8}" type="pres">
      <dgm:prSet presAssocID="{0F368B13-6FFF-244D-843F-AF497B20A6BF}" presName="space" presStyleCnt="0"/>
      <dgm:spPr/>
    </dgm:pt>
    <dgm:pt modelId="{B162EA0E-5332-3345-8706-75A91B6C390E}" type="pres">
      <dgm:prSet presAssocID="{1E0009E3-7C76-9643-B060-609C4F6B2C3A}" presName="composite" presStyleCnt="0"/>
      <dgm:spPr/>
    </dgm:pt>
    <dgm:pt modelId="{2FC93A55-0737-F645-A90D-2C876D350C57}" type="pres">
      <dgm:prSet presAssocID="{1E0009E3-7C76-9643-B060-609C4F6B2C3A}" presName="LShape" presStyleLbl="alignNode1" presStyleIdx="4" presStyleCnt="19"/>
      <dgm:spPr/>
    </dgm:pt>
    <dgm:pt modelId="{C7DA44A5-2694-164E-AACB-932D57E41902}" type="pres">
      <dgm:prSet presAssocID="{1E0009E3-7C76-9643-B060-609C4F6B2C3A}" presName="ParentText" presStyleLbl="revTx" presStyleIdx="2" presStyleCnt="10">
        <dgm:presLayoutVars>
          <dgm:chMax val="0"/>
          <dgm:chPref val="0"/>
          <dgm:bulletEnabled val="1"/>
        </dgm:presLayoutVars>
      </dgm:prSet>
      <dgm:spPr/>
      <dgm:t>
        <a:bodyPr/>
        <a:lstStyle/>
        <a:p>
          <a:endParaRPr lang="en-US"/>
        </a:p>
      </dgm:t>
    </dgm:pt>
    <dgm:pt modelId="{B6EC1C9A-33DA-824E-9E5B-086E53A17F52}" type="pres">
      <dgm:prSet presAssocID="{1E0009E3-7C76-9643-B060-609C4F6B2C3A}" presName="Triangle" presStyleLbl="alignNode1" presStyleIdx="5" presStyleCnt="19"/>
      <dgm:spPr/>
    </dgm:pt>
    <dgm:pt modelId="{D7E8E31C-F2CC-9046-B769-8F1B26E2C63A}" type="pres">
      <dgm:prSet presAssocID="{6DBE336D-E6B2-3D43-8D41-6E9ADE9A8F89}" presName="sibTrans" presStyleCnt="0"/>
      <dgm:spPr/>
    </dgm:pt>
    <dgm:pt modelId="{1CD7684F-D551-D544-9134-038BBB697BDB}" type="pres">
      <dgm:prSet presAssocID="{6DBE336D-E6B2-3D43-8D41-6E9ADE9A8F89}" presName="space" presStyleCnt="0"/>
      <dgm:spPr/>
    </dgm:pt>
    <dgm:pt modelId="{E688AE2C-FCD0-F348-AD03-B1A638ECA073}" type="pres">
      <dgm:prSet presAssocID="{FE26DA0A-AE40-E34F-9EE5-800CB4A61D7E}" presName="composite" presStyleCnt="0"/>
      <dgm:spPr/>
    </dgm:pt>
    <dgm:pt modelId="{47D85280-E660-154F-9E0E-3BB762FCA918}" type="pres">
      <dgm:prSet presAssocID="{FE26DA0A-AE40-E34F-9EE5-800CB4A61D7E}" presName="LShape" presStyleLbl="alignNode1" presStyleIdx="6" presStyleCnt="19"/>
      <dgm:spPr/>
    </dgm:pt>
    <dgm:pt modelId="{CACFBA27-EE84-9841-877C-49F4DAADD26A}" type="pres">
      <dgm:prSet presAssocID="{FE26DA0A-AE40-E34F-9EE5-800CB4A61D7E}" presName="ParentText" presStyleLbl="revTx" presStyleIdx="3" presStyleCnt="10">
        <dgm:presLayoutVars>
          <dgm:chMax val="0"/>
          <dgm:chPref val="0"/>
          <dgm:bulletEnabled val="1"/>
        </dgm:presLayoutVars>
      </dgm:prSet>
      <dgm:spPr/>
      <dgm:t>
        <a:bodyPr/>
        <a:lstStyle/>
        <a:p>
          <a:endParaRPr lang="en-US"/>
        </a:p>
      </dgm:t>
    </dgm:pt>
    <dgm:pt modelId="{C802A39F-467D-FF42-A04B-9E968D70D21E}" type="pres">
      <dgm:prSet presAssocID="{FE26DA0A-AE40-E34F-9EE5-800CB4A61D7E}" presName="Triangle" presStyleLbl="alignNode1" presStyleIdx="7" presStyleCnt="19"/>
      <dgm:spPr/>
    </dgm:pt>
    <dgm:pt modelId="{EA443411-7C3A-1840-9B73-9B75F4C39041}" type="pres">
      <dgm:prSet presAssocID="{0D12F91C-50CC-8E44-802A-B7C8F74C54C1}" presName="sibTrans" presStyleCnt="0"/>
      <dgm:spPr/>
    </dgm:pt>
    <dgm:pt modelId="{7C8F8D61-7DDA-6643-8B88-A7FA7CC70F80}" type="pres">
      <dgm:prSet presAssocID="{0D12F91C-50CC-8E44-802A-B7C8F74C54C1}" presName="space" presStyleCnt="0"/>
      <dgm:spPr/>
    </dgm:pt>
    <dgm:pt modelId="{FF8A622C-2FA3-AB46-B788-A9428DD218E5}" type="pres">
      <dgm:prSet presAssocID="{9E8C535F-560A-C848-9264-59915F157B07}" presName="composite" presStyleCnt="0"/>
      <dgm:spPr/>
    </dgm:pt>
    <dgm:pt modelId="{FD937F13-C8AA-9445-9E9A-EBBF6301D938}" type="pres">
      <dgm:prSet presAssocID="{9E8C535F-560A-C848-9264-59915F157B07}" presName="LShape" presStyleLbl="alignNode1" presStyleIdx="8" presStyleCnt="19"/>
      <dgm:spPr/>
    </dgm:pt>
    <dgm:pt modelId="{85F84598-BF38-934D-9657-D94533F434B3}" type="pres">
      <dgm:prSet presAssocID="{9E8C535F-560A-C848-9264-59915F157B07}" presName="ParentText" presStyleLbl="revTx" presStyleIdx="4" presStyleCnt="10">
        <dgm:presLayoutVars>
          <dgm:chMax val="0"/>
          <dgm:chPref val="0"/>
          <dgm:bulletEnabled val="1"/>
        </dgm:presLayoutVars>
      </dgm:prSet>
      <dgm:spPr/>
      <dgm:t>
        <a:bodyPr/>
        <a:lstStyle/>
        <a:p>
          <a:endParaRPr lang="en-US"/>
        </a:p>
      </dgm:t>
    </dgm:pt>
    <dgm:pt modelId="{9519C2D1-41A5-A942-85F7-4B3E3AB783B3}" type="pres">
      <dgm:prSet presAssocID="{9E8C535F-560A-C848-9264-59915F157B07}" presName="Triangle" presStyleLbl="alignNode1" presStyleIdx="9" presStyleCnt="19"/>
      <dgm:spPr/>
    </dgm:pt>
    <dgm:pt modelId="{45F98FEE-CC79-D448-8DB0-98C5A1582CC3}" type="pres">
      <dgm:prSet presAssocID="{542F62EB-EF47-AA49-881F-DCF16329DBAE}" presName="sibTrans" presStyleCnt="0"/>
      <dgm:spPr/>
    </dgm:pt>
    <dgm:pt modelId="{FA6D2937-D0ED-3B40-930E-08DBB50D01B2}" type="pres">
      <dgm:prSet presAssocID="{542F62EB-EF47-AA49-881F-DCF16329DBAE}" presName="space" presStyleCnt="0"/>
      <dgm:spPr/>
    </dgm:pt>
    <dgm:pt modelId="{DCCEBD07-4CBD-EE48-95E9-C45C75C85583}" type="pres">
      <dgm:prSet presAssocID="{19AE926C-9123-8647-BECA-762461A50030}" presName="composite" presStyleCnt="0"/>
      <dgm:spPr/>
    </dgm:pt>
    <dgm:pt modelId="{8F144937-3ADD-5245-8418-DE81B2D5EFF9}" type="pres">
      <dgm:prSet presAssocID="{19AE926C-9123-8647-BECA-762461A50030}" presName="LShape" presStyleLbl="alignNode1" presStyleIdx="10" presStyleCnt="19"/>
      <dgm:spPr/>
    </dgm:pt>
    <dgm:pt modelId="{8E198D7C-F4ED-A143-94EC-D3DE13D28C5B}" type="pres">
      <dgm:prSet presAssocID="{19AE926C-9123-8647-BECA-762461A50030}" presName="ParentText" presStyleLbl="revTx" presStyleIdx="5" presStyleCnt="10">
        <dgm:presLayoutVars>
          <dgm:chMax val="0"/>
          <dgm:chPref val="0"/>
          <dgm:bulletEnabled val="1"/>
        </dgm:presLayoutVars>
      </dgm:prSet>
      <dgm:spPr/>
      <dgm:t>
        <a:bodyPr/>
        <a:lstStyle/>
        <a:p>
          <a:endParaRPr lang="en-US"/>
        </a:p>
      </dgm:t>
    </dgm:pt>
    <dgm:pt modelId="{E9597C69-4FC9-9848-8C54-ED49B6208E9E}" type="pres">
      <dgm:prSet presAssocID="{19AE926C-9123-8647-BECA-762461A50030}" presName="Triangle" presStyleLbl="alignNode1" presStyleIdx="11" presStyleCnt="19"/>
      <dgm:spPr/>
    </dgm:pt>
    <dgm:pt modelId="{F315959F-87F9-114C-9A6C-8738FF117273}" type="pres">
      <dgm:prSet presAssocID="{233D88EF-14C1-FC4C-9121-2D74BB845B2C}" presName="sibTrans" presStyleCnt="0"/>
      <dgm:spPr/>
    </dgm:pt>
    <dgm:pt modelId="{4DCA2C6C-5D21-654C-A16B-905698FE3178}" type="pres">
      <dgm:prSet presAssocID="{233D88EF-14C1-FC4C-9121-2D74BB845B2C}" presName="space" presStyleCnt="0"/>
      <dgm:spPr/>
    </dgm:pt>
    <dgm:pt modelId="{5301EFF0-30B5-3243-9462-4E61B9243693}" type="pres">
      <dgm:prSet presAssocID="{75FAEFAA-55F0-3B46-9595-142E276DD8CC}" presName="composite" presStyleCnt="0"/>
      <dgm:spPr/>
    </dgm:pt>
    <dgm:pt modelId="{8E513B00-FDF4-434F-A386-3B7AB5EA5BA1}" type="pres">
      <dgm:prSet presAssocID="{75FAEFAA-55F0-3B46-9595-142E276DD8CC}" presName="LShape" presStyleLbl="alignNode1" presStyleIdx="12" presStyleCnt="19"/>
      <dgm:spPr/>
    </dgm:pt>
    <dgm:pt modelId="{8A90CEE4-DFAB-AB47-86B4-556EE7D256D8}" type="pres">
      <dgm:prSet presAssocID="{75FAEFAA-55F0-3B46-9595-142E276DD8CC}" presName="ParentText" presStyleLbl="revTx" presStyleIdx="6" presStyleCnt="10">
        <dgm:presLayoutVars>
          <dgm:chMax val="0"/>
          <dgm:chPref val="0"/>
          <dgm:bulletEnabled val="1"/>
        </dgm:presLayoutVars>
      </dgm:prSet>
      <dgm:spPr/>
      <dgm:t>
        <a:bodyPr/>
        <a:lstStyle/>
        <a:p>
          <a:endParaRPr lang="en-US"/>
        </a:p>
      </dgm:t>
    </dgm:pt>
    <dgm:pt modelId="{B43963EF-FF0F-1942-AC74-D7F5C239E109}" type="pres">
      <dgm:prSet presAssocID="{75FAEFAA-55F0-3B46-9595-142E276DD8CC}" presName="Triangle" presStyleLbl="alignNode1" presStyleIdx="13" presStyleCnt="19"/>
      <dgm:spPr/>
    </dgm:pt>
    <dgm:pt modelId="{31BCD3AF-5243-E045-BF48-F8800981818F}" type="pres">
      <dgm:prSet presAssocID="{906CBD56-B298-A948-9642-CF63CBBB1347}" presName="sibTrans" presStyleCnt="0"/>
      <dgm:spPr/>
    </dgm:pt>
    <dgm:pt modelId="{EAA4D4CA-9650-1D45-B25B-3E92109BCBD1}" type="pres">
      <dgm:prSet presAssocID="{906CBD56-B298-A948-9642-CF63CBBB1347}" presName="space" presStyleCnt="0"/>
      <dgm:spPr/>
    </dgm:pt>
    <dgm:pt modelId="{8CEE3811-5A71-2642-92FE-39448E55E49F}" type="pres">
      <dgm:prSet presAssocID="{5122AEA8-6382-0E4B-865E-09EF836E4521}" presName="composite" presStyleCnt="0"/>
      <dgm:spPr/>
    </dgm:pt>
    <dgm:pt modelId="{B46EE6BF-185E-1C4A-A9DE-0918E202BC5D}" type="pres">
      <dgm:prSet presAssocID="{5122AEA8-6382-0E4B-865E-09EF836E4521}" presName="LShape" presStyleLbl="alignNode1" presStyleIdx="14" presStyleCnt="19"/>
      <dgm:spPr/>
    </dgm:pt>
    <dgm:pt modelId="{9B05F647-802D-BD41-A338-C04BF3F8E191}" type="pres">
      <dgm:prSet presAssocID="{5122AEA8-6382-0E4B-865E-09EF836E4521}" presName="ParentText" presStyleLbl="revTx" presStyleIdx="7" presStyleCnt="10">
        <dgm:presLayoutVars>
          <dgm:chMax val="0"/>
          <dgm:chPref val="0"/>
          <dgm:bulletEnabled val="1"/>
        </dgm:presLayoutVars>
      </dgm:prSet>
      <dgm:spPr/>
      <dgm:t>
        <a:bodyPr/>
        <a:lstStyle/>
        <a:p>
          <a:endParaRPr lang="en-US"/>
        </a:p>
      </dgm:t>
    </dgm:pt>
    <dgm:pt modelId="{51948345-282F-3842-A74A-F4591BB8039B}" type="pres">
      <dgm:prSet presAssocID="{5122AEA8-6382-0E4B-865E-09EF836E4521}" presName="Triangle" presStyleLbl="alignNode1" presStyleIdx="15" presStyleCnt="19"/>
      <dgm:spPr/>
    </dgm:pt>
    <dgm:pt modelId="{6434CC5D-2905-8E44-9AC1-78F239902218}" type="pres">
      <dgm:prSet presAssocID="{5C175C98-28B9-284D-8E4C-B3C63473EF87}" presName="sibTrans" presStyleCnt="0"/>
      <dgm:spPr/>
    </dgm:pt>
    <dgm:pt modelId="{DCA4B512-7CA3-8448-A2AF-F94E46CE350D}" type="pres">
      <dgm:prSet presAssocID="{5C175C98-28B9-284D-8E4C-B3C63473EF87}" presName="space" presStyleCnt="0"/>
      <dgm:spPr/>
    </dgm:pt>
    <dgm:pt modelId="{8AF0C7AD-26C1-C149-BA01-37C260FA65AA}" type="pres">
      <dgm:prSet presAssocID="{064EA174-BC3C-7A46-AFF5-4628ED8D1B13}" presName="composite" presStyleCnt="0"/>
      <dgm:spPr/>
    </dgm:pt>
    <dgm:pt modelId="{937624DE-CF0D-E147-9447-EF39E295D7AD}" type="pres">
      <dgm:prSet presAssocID="{064EA174-BC3C-7A46-AFF5-4628ED8D1B13}" presName="LShape" presStyleLbl="alignNode1" presStyleIdx="16" presStyleCnt="19"/>
      <dgm:spPr/>
    </dgm:pt>
    <dgm:pt modelId="{7F066166-82BA-624E-8D3C-FABD64D02631}" type="pres">
      <dgm:prSet presAssocID="{064EA174-BC3C-7A46-AFF5-4628ED8D1B13}" presName="ParentText" presStyleLbl="revTx" presStyleIdx="8" presStyleCnt="10">
        <dgm:presLayoutVars>
          <dgm:chMax val="0"/>
          <dgm:chPref val="0"/>
          <dgm:bulletEnabled val="1"/>
        </dgm:presLayoutVars>
      </dgm:prSet>
      <dgm:spPr/>
      <dgm:t>
        <a:bodyPr/>
        <a:lstStyle/>
        <a:p>
          <a:endParaRPr lang="en-US"/>
        </a:p>
      </dgm:t>
    </dgm:pt>
    <dgm:pt modelId="{C5E38F4C-8A4F-644E-AD8A-2101E9C1C3DC}" type="pres">
      <dgm:prSet presAssocID="{064EA174-BC3C-7A46-AFF5-4628ED8D1B13}" presName="Triangle" presStyleLbl="alignNode1" presStyleIdx="17" presStyleCnt="19"/>
      <dgm:spPr/>
    </dgm:pt>
    <dgm:pt modelId="{48298F44-65E2-0440-AB79-69A439E05142}" type="pres">
      <dgm:prSet presAssocID="{B18AD3CC-B728-F148-BA55-2CC11AC266A3}" presName="sibTrans" presStyleCnt="0"/>
      <dgm:spPr/>
    </dgm:pt>
    <dgm:pt modelId="{0D8DACF5-2F08-C74E-9E70-C87478DBFA3C}" type="pres">
      <dgm:prSet presAssocID="{B18AD3CC-B728-F148-BA55-2CC11AC266A3}" presName="space" presStyleCnt="0"/>
      <dgm:spPr/>
    </dgm:pt>
    <dgm:pt modelId="{D0FA4032-FD82-3D41-938C-4CA15B24C5B6}" type="pres">
      <dgm:prSet presAssocID="{A45B7F8A-9D16-4849-997F-84DAFDCE0FCB}" presName="composite" presStyleCnt="0"/>
      <dgm:spPr/>
    </dgm:pt>
    <dgm:pt modelId="{4DF4EA06-5DDB-0B4B-90D9-6044F02BAB42}" type="pres">
      <dgm:prSet presAssocID="{A45B7F8A-9D16-4849-997F-84DAFDCE0FCB}" presName="LShape" presStyleLbl="alignNode1" presStyleIdx="18" presStyleCnt="19"/>
      <dgm:spPr/>
    </dgm:pt>
    <dgm:pt modelId="{B02BF9C9-3757-B441-945B-C0812FD7E77A}" type="pres">
      <dgm:prSet presAssocID="{A45B7F8A-9D16-4849-997F-84DAFDCE0FCB}" presName="ParentText" presStyleLbl="revTx" presStyleIdx="9" presStyleCnt="10" custScaleX="143361">
        <dgm:presLayoutVars>
          <dgm:chMax val="0"/>
          <dgm:chPref val="0"/>
          <dgm:bulletEnabled val="1"/>
        </dgm:presLayoutVars>
      </dgm:prSet>
      <dgm:spPr/>
      <dgm:t>
        <a:bodyPr/>
        <a:lstStyle/>
        <a:p>
          <a:endParaRPr lang="en-US"/>
        </a:p>
      </dgm:t>
    </dgm:pt>
  </dgm:ptLst>
  <dgm:cxnLst>
    <dgm:cxn modelId="{77FD246E-9317-B84E-A499-D30DF75440D7}" srcId="{EFD67535-B6F7-4F41-8F5A-B2A70F1ED1D0}" destId="{A45B7F8A-9D16-4849-997F-84DAFDCE0FCB}" srcOrd="9" destOrd="0" parTransId="{BB0EFA85-B5FE-DA4F-95BE-0471F7E166C9}" sibTransId="{CA153D55-8E3A-E147-8553-2261FB520AE9}"/>
    <dgm:cxn modelId="{D041AD11-1510-ED42-9092-234B3B01BB82}" srcId="{EFD67535-B6F7-4F41-8F5A-B2A70F1ED1D0}" destId="{064EA174-BC3C-7A46-AFF5-4628ED8D1B13}" srcOrd="8" destOrd="0" parTransId="{30F7DD70-69AE-0740-8878-09F490B44403}" sibTransId="{B18AD3CC-B728-F148-BA55-2CC11AC266A3}"/>
    <dgm:cxn modelId="{36DE0B54-1983-1D44-8E3A-BD2A36764818}" type="presOf" srcId="{6A4C9B1F-0F83-9F41-A594-FB768FD8FEEF}" destId="{7D0DAEE6-A172-2B42-93D6-DFA23BCE88E1}" srcOrd="0" destOrd="0" presId="urn:microsoft.com/office/officeart/2009/3/layout/StepUpProcess"/>
    <dgm:cxn modelId="{E9942CED-DAAE-1044-9A79-F8A77832C6A3}" srcId="{EFD67535-B6F7-4F41-8F5A-B2A70F1ED1D0}" destId="{9E8C535F-560A-C848-9264-59915F157B07}" srcOrd="4" destOrd="0" parTransId="{E7813144-B3CC-3B42-920E-7CDA5788B9C6}" sibTransId="{542F62EB-EF47-AA49-881F-DCF16329DBAE}"/>
    <dgm:cxn modelId="{51642C7A-89DD-0F47-81E6-3EFCCB979148}" type="presOf" srcId="{1E0009E3-7C76-9643-B060-609C4F6B2C3A}" destId="{C7DA44A5-2694-164E-AACB-932D57E41902}" srcOrd="0" destOrd="0" presId="urn:microsoft.com/office/officeart/2009/3/layout/StepUpProcess"/>
    <dgm:cxn modelId="{FCB62B98-38CB-8148-A5FD-E8D2D4998A0B}" type="presOf" srcId="{19AE926C-9123-8647-BECA-762461A50030}" destId="{8E198D7C-F4ED-A143-94EC-D3DE13D28C5B}" srcOrd="0" destOrd="0" presId="urn:microsoft.com/office/officeart/2009/3/layout/StepUpProcess"/>
    <dgm:cxn modelId="{39DDE690-6785-364D-A7E2-5A61B0BB7BA2}" type="presOf" srcId="{A45B7F8A-9D16-4849-997F-84DAFDCE0FCB}" destId="{B02BF9C9-3757-B441-945B-C0812FD7E77A}" srcOrd="0" destOrd="0" presId="urn:microsoft.com/office/officeart/2009/3/layout/StepUpProcess"/>
    <dgm:cxn modelId="{CA98EE0E-9CA6-894F-828D-ED3A9AEE9E8F}" srcId="{EFD67535-B6F7-4F41-8F5A-B2A70F1ED1D0}" destId="{5122AEA8-6382-0E4B-865E-09EF836E4521}" srcOrd="7" destOrd="0" parTransId="{B45FDD92-94C9-064D-AA0C-63ACF63A0563}" sibTransId="{5C175C98-28B9-284D-8E4C-B3C63473EF87}"/>
    <dgm:cxn modelId="{DB303088-C5CA-7046-AAF7-0D0103775E56}" srcId="{EFD67535-B6F7-4F41-8F5A-B2A70F1ED1D0}" destId="{6A4C9B1F-0F83-9F41-A594-FB768FD8FEEF}" srcOrd="0" destOrd="0" parTransId="{51EF257D-0631-1942-8EBE-004646D5B32B}" sibTransId="{170FEA95-BDDE-7A47-9522-27F48857ABD2}"/>
    <dgm:cxn modelId="{E71EA5EC-606C-4845-8BFC-65C526B2FFD4}" type="presOf" srcId="{9E8C535F-560A-C848-9264-59915F157B07}" destId="{85F84598-BF38-934D-9657-D94533F434B3}" srcOrd="0" destOrd="0" presId="urn:microsoft.com/office/officeart/2009/3/layout/StepUpProcess"/>
    <dgm:cxn modelId="{433BDC00-1D1B-D643-939D-125A07F214EF}" type="presOf" srcId="{064EA174-BC3C-7A46-AFF5-4628ED8D1B13}" destId="{7F066166-82BA-624E-8D3C-FABD64D02631}" srcOrd="0" destOrd="0" presId="urn:microsoft.com/office/officeart/2009/3/layout/StepUpProcess"/>
    <dgm:cxn modelId="{AED17B87-BC20-1542-A21F-C118090B83A4}" type="presOf" srcId="{C61BF8A2-772D-6441-9104-DF4A1E82B069}" destId="{1C9DAE62-F9E4-DC4A-B2FA-769E64F1CD91}" srcOrd="0" destOrd="0" presId="urn:microsoft.com/office/officeart/2009/3/layout/StepUpProcess"/>
    <dgm:cxn modelId="{2B158FB2-EBB7-2A48-919A-7C33E9ED0813}" srcId="{EFD67535-B6F7-4F41-8F5A-B2A70F1ED1D0}" destId="{FE26DA0A-AE40-E34F-9EE5-800CB4A61D7E}" srcOrd="3" destOrd="0" parTransId="{D091B28B-ED46-1740-B4A8-34CF4D8A8C53}" sibTransId="{0D12F91C-50CC-8E44-802A-B7C8F74C54C1}"/>
    <dgm:cxn modelId="{CC5353CA-1C46-DE4B-AF96-B7C21C1F35B7}" srcId="{EFD67535-B6F7-4F41-8F5A-B2A70F1ED1D0}" destId="{19AE926C-9123-8647-BECA-762461A50030}" srcOrd="5" destOrd="0" parTransId="{0B4B26F4-4B17-1046-90D5-6FE707D10D90}" sibTransId="{233D88EF-14C1-FC4C-9121-2D74BB845B2C}"/>
    <dgm:cxn modelId="{2582276E-C661-3740-A5E7-FC45B32D1116}" srcId="{EFD67535-B6F7-4F41-8F5A-B2A70F1ED1D0}" destId="{1E0009E3-7C76-9643-B060-609C4F6B2C3A}" srcOrd="2" destOrd="0" parTransId="{A8844491-A4E6-7949-BC0F-CD436D14D2D2}" sibTransId="{6DBE336D-E6B2-3D43-8D41-6E9ADE9A8F89}"/>
    <dgm:cxn modelId="{F008A096-3128-7044-AAF6-980E866BAB32}" srcId="{EFD67535-B6F7-4F41-8F5A-B2A70F1ED1D0}" destId="{75FAEFAA-55F0-3B46-9595-142E276DD8CC}" srcOrd="6" destOrd="0" parTransId="{4ACBC2F0-3D2C-4A40-B52D-6E6CFF05E864}" sibTransId="{906CBD56-B298-A948-9642-CF63CBBB1347}"/>
    <dgm:cxn modelId="{7579AF16-15FA-C047-9A72-D4B067227451}" type="presOf" srcId="{75FAEFAA-55F0-3B46-9595-142E276DD8CC}" destId="{8A90CEE4-DFAB-AB47-86B4-556EE7D256D8}" srcOrd="0" destOrd="0" presId="urn:microsoft.com/office/officeart/2009/3/layout/StepUpProcess"/>
    <dgm:cxn modelId="{75AD054C-1FC5-E14C-A6D6-C3A214CE219E}" srcId="{EFD67535-B6F7-4F41-8F5A-B2A70F1ED1D0}" destId="{C61BF8A2-772D-6441-9104-DF4A1E82B069}" srcOrd="1" destOrd="0" parTransId="{535F47D6-F616-CE4B-A773-5768DBD27C1B}" sibTransId="{0F368B13-6FFF-244D-843F-AF497B20A6BF}"/>
    <dgm:cxn modelId="{AD41DCBE-A732-8C4F-844A-6047843B826D}" type="presOf" srcId="{EFD67535-B6F7-4F41-8F5A-B2A70F1ED1D0}" destId="{F6846E6D-9B10-B74B-9567-74E1DA672118}" srcOrd="0" destOrd="0" presId="urn:microsoft.com/office/officeart/2009/3/layout/StepUpProcess"/>
    <dgm:cxn modelId="{2EAC8C30-D2F7-7B42-8798-DAF2AAC2382D}" type="presOf" srcId="{FE26DA0A-AE40-E34F-9EE5-800CB4A61D7E}" destId="{CACFBA27-EE84-9841-877C-49F4DAADD26A}" srcOrd="0" destOrd="0" presId="urn:microsoft.com/office/officeart/2009/3/layout/StepUpProcess"/>
    <dgm:cxn modelId="{EC6557B3-1274-244E-8635-98992BE7D605}" type="presOf" srcId="{5122AEA8-6382-0E4B-865E-09EF836E4521}" destId="{9B05F647-802D-BD41-A338-C04BF3F8E191}" srcOrd="0" destOrd="0" presId="urn:microsoft.com/office/officeart/2009/3/layout/StepUpProcess"/>
    <dgm:cxn modelId="{743AFA48-084C-4843-9388-045AD2447384}" type="presParOf" srcId="{F6846E6D-9B10-B74B-9567-74E1DA672118}" destId="{86BA2F20-BDAB-614A-80C2-899603258401}" srcOrd="0" destOrd="0" presId="urn:microsoft.com/office/officeart/2009/3/layout/StepUpProcess"/>
    <dgm:cxn modelId="{F59868E0-2774-3245-98BE-2ED75CA2AFA3}" type="presParOf" srcId="{86BA2F20-BDAB-614A-80C2-899603258401}" destId="{DE0775AF-EE45-C140-8EBC-9ADF28480E45}" srcOrd="0" destOrd="0" presId="urn:microsoft.com/office/officeart/2009/3/layout/StepUpProcess"/>
    <dgm:cxn modelId="{2AE8E679-F859-3C4B-98A8-4A502D1EB7E2}" type="presParOf" srcId="{86BA2F20-BDAB-614A-80C2-899603258401}" destId="{7D0DAEE6-A172-2B42-93D6-DFA23BCE88E1}" srcOrd="1" destOrd="0" presId="urn:microsoft.com/office/officeart/2009/3/layout/StepUpProcess"/>
    <dgm:cxn modelId="{129E9684-403B-1A41-85DC-4AFFDF262746}" type="presParOf" srcId="{86BA2F20-BDAB-614A-80C2-899603258401}" destId="{C87D8378-7D67-9D45-8438-ED18308A42C1}" srcOrd="2" destOrd="0" presId="urn:microsoft.com/office/officeart/2009/3/layout/StepUpProcess"/>
    <dgm:cxn modelId="{3FF588D6-8B0E-C24F-B59E-C0EC7A26FB39}" type="presParOf" srcId="{F6846E6D-9B10-B74B-9567-74E1DA672118}" destId="{2C0E9BDC-7A48-8C41-A16B-AF1D77612F16}" srcOrd="1" destOrd="0" presId="urn:microsoft.com/office/officeart/2009/3/layout/StepUpProcess"/>
    <dgm:cxn modelId="{081A3182-4A33-CD46-A991-2EF017A19E77}" type="presParOf" srcId="{2C0E9BDC-7A48-8C41-A16B-AF1D77612F16}" destId="{A96FB1E0-5027-D948-8ECA-04759BB43D66}" srcOrd="0" destOrd="0" presId="urn:microsoft.com/office/officeart/2009/3/layout/StepUpProcess"/>
    <dgm:cxn modelId="{818E78D5-6D43-0742-B938-8676B7CEFAE4}" type="presParOf" srcId="{F6846E6D-9B10-B74B-9567-74E1DA672118}" destId="{73ECA75F-3BAF-A340-85CF-B4680278653D}" srcOrd="2" destOrd="0" presId="urn:microsoft.com/office/officeart/2009/3/layout/StepUpProcess"/>
    <dgm:cxn modelId="{FEE19FB1-E904-E340-9552-F4249EF7046F}" type="presParOf" srcId="{73ECA75F-3BAF-A340-85CF-B4680278653D}" destId="{C3449DE4-048E-AC4F-8B89-00C2DEDF7885}" srcOrd="0" destOrd="0" presId="urn:microsoft.com/office/officeart/2009/3/layout/StepUpProcess"/>
    <dgm:cxn modelId="{222FBAA6-7F06-DC49-AD0F-B9867105F95C}" type="presParOf" srcId="{73ECA75F-3BAF-A340-85CF-B4680278653D}" destId="{1C9DAE62-F9E4-DC4A-B2FA-769E64F1CD91}" srcOrd="1" destOrd="0" presId="urn:microsoft.com/office/officeart/2009/3/layout/StepUpProcess"/>
    <dgm:cxn modelId="{0DAE383E-F0D4-3D41-A8A4-B1FD7CDB3FB2}" type="presParOf" srcId="{73ECA75F-3BAF-A340-85CF-B4680278653D}" destId="{3A04C842-489F-6C45-9211-A932263AEB77}" srcOrd="2" destOrd="0" presId="urn:microsoft.com/office/officeart/2009/3/layout/StepUpProcess"/>
    <dgm:cxn modelId="{B1110828-5494-D64F-9925-4EDA796617AC}" type="presParOf" srcId="{F6846E6D-9B10-B74B-9567-74E1DA672118}" destId="{29992F8C-AD3A-2144-B56C-657BDAF9C8D8}" srcOrd="3" destOrd="0" presId="urn:microsoft.com/office/officeart/2009/3/layout/StepUpProcess"/>
    <dgm:cxn modelId="{1F8E141D-AEA0-3142-B128-20981F4BC52A}" type="presParOf" srcId="{29992F8C-AD3A-2144-B56C-657BDAF9C8D8}" destId="{93033B9A-0597-F247-8F18-02ABE5C497E8}" srcOrd="0" destOrd="0" presId="urn:microsoft.com/office/officeart/2009/3/layout/StepUpProcess"/>
    <dgm:cxn modelId="{063E3362-0346-2846-BE00-3CA622D9ECB3}" type="presParOf" srcId="{F6846E6D-9B10-B74B-9567-74E1DA672118}" destId="{B162EA0E-5332-3345-8706-75A91B6C390E}" srcOrd="4" destOrd="0" presId="urn:microsoft.com/office/officeart/2009/3/layout/StepUpProcess"/>
    <dgm:cxn modelId="{160B45DA-BD7C-4B49-B6F9-0B4AEBB80C31}" type="presParOf" srcId="{B162EA0E-5332-3345-8706-75A91B6C390E}" destId="{2FC93A55-0737-F645-A90D-2C876D350C57}" srcOrd="0" destOrd="0" presId="urn:microsoft.com/office/officeart/2009/3/layout/StepUpProcess"/>
    <dgm:cxn modelId="{11D36397-E397-3B47-A5A3-138E3B7AC47A}" type="presParOf" srcId="{B162EA0E-5332-3345-8706-75A91B6C390E}" destId="{C7DA44A5-2694-164E-AACB-932D57E41902}" srcOrd="1" destOrd="0" presId="urn:microsoft.com/office/officeart/2009/3/layout/StepUpProcess"/>
    <dgm:cxn modelId="{2F981D5A-AF3A-1042-B76D-604A153C720F}" type="presParOf" srcId="{B162EA0E-5332-3345-8706-75A91B6C390E}" destId="{B6EC1C9A-33DA-824E-9E5B-086E53A17F52}" srcOrd="2" destOrd="0" presId="urn:microsoft.com/office/officeart/2009/3/layout/StepUpProcess"/>
    <dgm:cxn modelId="{F47B3FFF-ECF5-BF47-B7B6-0252E1DCF23F}" type="presParOf" srcId="{F6846E6D-9B10-B74B-9567-74E1DA672118}" destId="{D7E8E31C-F2CC-9046-B769-8F1B26E2C63A}" srcOrd="5" destOrd="0" presId="urn:microsoft.com/office/officeart/2009/3/layout/StepUpProcess"/>
    <dgm:cxn modelId="{EB27CD7A-CBA7-AA4C-9CDD-FAF7B3F3C7DD}" type="presParOf" srcId="{D7E8E31C-F2CC-9046-B769-8F1B26E2C63A}" destId="{1CD7684F-D551-D544-9134-038BBB697BDB}" srcOrd="0" destOrd="0" presId="urn:microsoft.com/office/officeart/2009/3/layout/StepUpProcess"/>
    <dgm:cxn modelId="{7A242183-79C8-BF44-8B97-0E3BFBE3D87B}" type="presParOf" srcId="{F6846E6D-9B10-B74B-9567-74E1DA672118}" destId="{E688AE2C-FCD0-F348-AD03-B1A638ECA073}" srcOrd="6" destOrd="0" presId="urn:microsoft.com/office/officeart/2009/3/layout/StepUpProcess"/>
    <dgm:cxn modelId="{28678CA8-96D1-1242-8D21-FFFCC8EDD9B6}" type="presParOf" srcId="{E688AE2C-FCD0-F348-AD03-B1A638ECA073}" destId="{47D85280-E660-154F-9E0E-3BB762FCA918}" srcOrd="0" destOrd="0" presId="urn:microsoft.com/office/officeart/2009/3/layout/StepUpProcess"/>
    <dgm:cxn modelId="{9BBBBDBD-8686-114B-89CA-FB83BDDB4727}" type="presParOf" srcId="{E688AE2C-FCD0-F348-AD03-B1A638ECA073}" destId="{CACFBA27-EE84-9841-877C-49F4DAADD26A}" srcOrd="1" destOrd="0" presId="urn:microsoft.com/office/officeart/2009/3/layout/StepUpProcess"/>
    <dgm:cxn modelId="{D07393CA-E06D-8F4E-9B3A-5DE0FECFAC4E}" type="presParOf" srcId="{E688AE2C-FCD0-F348-AD03-B1A638ECA073}" destId="{C802A39F-467D-FF42-A04B-9E968D70D21E}" srcOrd="2" destOrd="0" presId="urn:microsoft.com/office/officeart/2009/3/layout/StepUpProcess"/>
    <dgm:cxn modelId="{D46D1705-651F-E640-AFF1-B01EAC3F20DF}" type="presParOf" srcId="{F6846E6D-9B10-B74B-9567-74E1DA672118}" destId="{EA443411-7C3A-1840-9B73-9B75F4C39041}" srcOrd="7" destOrd="0" presId="urn:microsoft.com/office/officeart/2009/3/layout/StepUpProcess"/>
    <dgm:cxn modelId="{118258B2-0E54-EB4A-906D-AB6BDB960CD5}" type="presParOf" srcId="{EA443411-7C3A-1840-9B73-9B75F4C39041}" destId="{7C8F8D61-7DDA-6643-8B88-A7FA7CC70F80}" srcOrd="0" destOrd="0" presId="urn:microsoft.com/office/officeart/2009/3/layout/StepUpProcess"/>
    <dgm:cxn modelId="{29F56A0A-1A15-5747-B04C-6D924C319DCB}" type="presParOf" srcId="{F6846E6D-9B10-B74B-9567-74E1DA672118}" destId="{FF8A622C-2FA3-AB46-B788-A9428DD218E5}" srcOrd="8" destOrd="0" presId="urn:microsoft.com/office/officeart/2009/3/layout/StepUpProcess"/>
    <dgm:cxn modelId="{0C2F35C1-7D72-0549-8AD8-49569F228998}" type="presParOf" srcId="{FF8A622C-2FA3-AB46-B788-A9428DD218E5}" destId="{FD937F13-C8AA-9445-9E9A-EBBF6301D938}" srcOrd="0" destOrd="0" presId="urn:microsoft.com/office/officeart/2009/3/layout/StepUpProcess"/>
    <dgm:cxn modelId="{A96306D2-2DF0-0845-B4A7-DD2278F601B2}" type="presParOf" srcId="{FF8A622C-2FA3-AB46-B788-A9428DD218E5}" destId="{85F84598-BF38-934D-9657-D94533F434B3}" srcOrd="1" destOrd="0" presId="urn:microsoft.com/office/officeart/2009/3/layout/StepUpProcess"/>
    <dgm:cxn modelId="{48313E6A-3771-2443-A1F8-10944E4CB65C}" type="presParOf" srcId="{FF8A622C-2FA3-AB46-B788-A9428DD218E5}" destId="{9519C2D1-41A5-A942-85F7-4B3E3AB783B3}" srcOrd="2" destOrd="0" presId="urn:microsoft.com/office/officeart/2009/3/layout/StepUpProcess"/>
    <dgm:cxn modelId="{9C0F9482-3D95-1E4D-AF28-1FA94C1A689E}" type="presParOf" srcId="{F6846E6D-9B10-B74B-9567-74E1DA672118}" destId="{45F98FEE-CC79-D448-8DB0-98C5A1582CC3}" srcOrd="9" destOrd="0" presId="urn:microsoft.com/office/officeart/2009/3/layout/StepUpProcess"/>
    <dgm:cxn modelId="{1C18AD4E-0BBE-A046-A4AE-D033F11B0AA0}" type="presParOf" srcId="{45F98FEE-CC79-D448-8DB0-98C5A1582CC3}" destId="{FA6D2937-D0ED-3B40-930E-08DBB50D01B2}" srcOrd="0" destOrd="0" presId="urn:microsoft.com/office/officeart/2009/3/layout/StepUpProcess"/>
    <dgm:cxn modelId="{F7C86E3B-5E2F-3245-ABF8-B11622199A02}" type="presParOf" srcId="{F6846E6D-9B10-B74B-9567-74E1DA672118}" destId="{DCCEBD07-4CBD-EE48-95E9-C45C75C85583}" srcOrd="10" destOrd="0" presId="urn:microsoft.com/office/officeart/2009/3/layout/StepUpProcess"/>
    <dgm:cxn modelId="{E176EF4B-77BE-624E-BC3C-CE637BE2EA72}" type="presParOf" srcId="{DCCEBD07-4CBD-EE48-95E9-C45C75C85583}" destId="{8F144937-3ADD-5245-8418-DE81B2D5EFF9}" srcOrd="0" destOrd="0" presId="urn:microsoft.com/office/officeart/2009/3/layout/StepUpProcess"/>
    <dgm:cxn modelId="{9554A53F-FCA4-C343-9A23-3603CD0775B3}" type="presParOf" srcId="{DCCEBD07-4CBD-EE48-95E9-C45C75C85583}" destId="{8E198D7C-F4ED-A143-94EC-D3DE13D28C5B}" srcOrd="1" destOrd="0" presId="urn:microsoft.com/office/officeart/2009/3/layout/StepUpProcess"/>
    <dgm:cxn modelId="{7224E748-F571-7E46-8C06-DDA822248356}" type="presParOf" srcId="{DCCEBD07-4CBD-EE48-95E9-C45C75C85583}" destId="{E9597C69-4FC9-9848-8C54-ED49B6208E9E}" srcOrd="2" destOrd="0" presId="urn:microsoft.com/office/officeart/2009/3/layout/StepUpProcess"/>
    <dgm:cxn modelId="{5B95A461-EFB0-5545-97D0-24FD8C9C1240}" type="presParOf" srcId="{F6846E6D-9B10-B74B-9567-74E1DA672118}" destId="{F315959F-87F9-114C-9A6C-8738FF117273}" srcOrd="11" destOrd="0" presId="urn:microsoft.com/office/officeart/2009/3/layout/StepUpProcess"/>
    <dgm:cxn modelId="{F0CECD7A-C1DB-3542-B59B-21ED4BC90884}" type="presParOf" srcId="{F315959F-87F9-114C-9A6C-8738FF117273}" destId="{4DCA2C6C-5D21-654C-A16B-905698FE3178}" srcOrd="0" destOrd="0" presId="urn:microsoft.com/office/officeart/2009/3/layout/StepUpProcess"/>
    <dgm:cxn modelId="{7A764EC9-2442-0B47-8FC9-3436BAC7F1F0}" type="presParOf" srcId="{F6846E6D-9B10-B74B-9567-74E1DA672118}" destId="{5301EFF0-30B5-3243-9462-4E61B9243693}" srcOrd="12" destOrd="0" presId="urn:microsoft.com/office/officeart/2009/3/layout/StepUpProcess"/>
    <dgm:cxn modelId="{863F90F8-3281-BE4A-94DB-7FF54AB42CF0}" type="presParOf" srcId="{5301EFF0-30B5-3243-9462-4E61B9243693}" destId="{8E513B00-FDF4-434F-A386-3B7AB5EA5BA1}" srcOrd="0" destOrd="0" presId="urn:microsoft.com/office/officeart/2009/3/layout/StepUpProcess"/>
    <dgm:cxn modelId="{9AE74BAB-EF98-B648-8EDB-337488E8E2BA}" type="presParOf" srcId="{5301EFF0-30B5-3243-9462-4E61B9243693}" destId="{8A90CEE4-DFAB-AB47-86B4-556EE7D256D8}" srcOrd="1" destOrd="0" presId="urn:microsoft.com/office/officeart/2009/3/layout/StepUpProcess"/>
    <dgm:cxn modelId="{B165AFD2-EB6F-4A44-BDD8-76207DFC8341}" type="presParOf" srcId="{5301EFF0-30B5-3243-9462-4E61B9243693}" destId="{B43963EF-FF0F-1942-AC74-D7F5C239E109}" srcOrd="2" destOrd="0" presId="urn:microsoft.com/office/officeart/2009/3/layout/StepUpProcess"/>
    <dgm:cxn modelId="{2D16BCB7-4652-EC4E-9140-4B598ECC3322}" type="presParOf" srcId="{F6846E6D-9B10-B74B-9567-74E1DA672118}" destId="{31BCD3AF-5243-E045-BF48-F8800981818F}" srcOrd="13" destOrd="0" presId="urn:microsoft.com/office/officeart/2009/3/layout/StepUpProcess"/>
    <dgm:cxn modelId="{D92D8835-5D8E-E449-8658-6D6C9ADBB3C9}" type="presParOf" srcId="{31BCD3AF-5243-E045-BF48-F8800981818F}" destId="{EAA4D4CA-9650-1D45-B25B-3E92109BCBD1}" srcOrd="0" destOrd="0" presId="urn:microsoft.com/office/officeart/2009/3/layout/StepUpProcess"/>
    <dgm:cxn modelId="{0C87C9C4-416A-1F46-B1FB-5AFBFC906324}" type="presParOf" srcId="{F6846E6D-9B10-B74B-9567-74E1DA672118}" destId="{8CEE3811-5A71-2642-92FE-39448E55E49F}" srcOrd="14" destOrd="0" presId="urn:microsoft.com/office/officeart/2009/3/layout/StepUpProcess"/>
    <dgm:cxn modelId="{89716E05-E0D7-D14B-8BCD-4A3E80992800}" type="presParOf" srcId="{8CEE3811-5A71-2642-92FE-39448E55E49F}" destId="{B46EE6BF-185E-1C4A-A9DE-0918E202BC5D}" srcOrd="0" destOrd="0" presId="urn:microsoft.com/office/officeart/2009/3/layout/StepUpProcess"/>
    <dgm:cxn modelId="{216982E5-0DDF-5E4B-9FB4-000BD58FFB39}" type="presParOf" srcId="{8CEE3811-5A71-2642-92FE-39448E55E49F}" destId="{9B05F647-802D-BD41-A338-C04BF3F8E191}" srcOrd="1" destOrd="0" presId="urn:microsoft.com/office/officeart/2009/3/layout/StepUpProcess"/>
    <dgm:cxn modelId="{31C14F75-EE88-5449-A49B-21CC4E84DDD3}" type="presParOf" srcId="{8CEE3811-5A71-2642-92FE-39448E55E49F}" destId="{51948345-282F-3842-A74A-F4591BB8039B}" srcOrd="2" destOrd="0" presId="urn:microsoft.com/office/officeart/2009/3/layout/StepUpProcess"/>
    <dgm:cxn modelId="{974BEBA1-3E0D-2F4C-ADAE-A57BC5515881}" type="presParOf" srcId="{F6846E6D-9B10-B74B-9567-74E1DA672118}" destId="{6434CC5D-2905-8E44-9AC1-78F239902218}" srcOrd="15" destOrd="0" presId="urn:microsoft.com/office/officeart/2009/3/layout/StepUpProcess"/>
    <dgm:cxn modelId="{00080B7F-9672-7349-8442-01B35413E47D}" type="presParOf" srcId="{6434CC5D-2905-8E44-9AC1-78F239902218}" destId="{DCA4B512-7CA3-8448-A2AF-F94E46CE350D}" srcOrd="0" destOrd="0" presId="urn:microsoft.com/office/officeart/2009/3/layout/StepUpProcess"/>
    <dgm:cxn modelId="{58A91A4D-73D2-5A4E-9A1F-AC7D77FBC85C}" type="presParOf" srcId="{F6846E6D-9B10-B74B-9567-74E1DA672118}" destId="{8AF0C7AD-26C1-C149-BA01-37C260FA65AA}" srcOrd="16" destOrd="0" presId="urn:microsoft.com/office/officeart/2009/3/layout/StepUpProcess"/>
    <dgm:cxn modelId="{DB2D99D3-604F-7E46-B7A7-E7313748E1D3}" type="presParOf" srcId="{8AF0C7AD-26C1-C149-BA01-37C260FA65AA}" destId="{937624DE-CF0D-E147-9447-EF39E295D7AD}" srcOrd="0" destOrd="0" presId="urn:microsoft.com/office/officeart/2009/3/layout/StepUpProcess"/>
    <dgm:cxn modelId="{21C9D290-E074-0546-87FB-745DC00B8A97}" type="presParOf" srcId="{8AF0C7AD-26C1-C149-BA01-37C260FA65AA}" destId="{7F066166-82BA-624E-8D3C-FABD64D02631}" srcOrd="1" destOrd="0" presId="urn:microsoft.com/office/officeart/2009/3/layout/StepUpProcess"/>
    <dgm:cxn modelId="{6E5E1390-B535-E642-A9B5-E01795D5C8F4}" type="presParOf" srcId="{8AF0C7AD-26C1-C149-BA01-37C260FA65AA}" destId="{C5E38F4C-8A4F-644E-AD8A-2101E9C1C3DC}" srcOrd="2" destOrd="0" presId="urn:microsoft.com/office/officeart/2009/3/layout/StepUpProcess"/>
    <dgm:cxn modelId="{6D84009F-F0C6-AE4A-A727-DFC7A78ECDCF}" type="presParOf" srcId="{F6846E6D-9B10-B74B-9567-74E1DA672118}" destId="{48298F44-65E2-0440-AB79-69A439E05142}" srcOrd="17" destOrd="0" presId="urn:microsoft.com/office/officeart/2009/3/layout/StepUpProcess"/>
    <dgm:cxn modelId="{6977FA54-D5A6-434D-9B89-9323206E8AB0}" type="presParOf" srcId="{48298F44-65E2-0440-AB79-69A439E05142}" destId="{0D8DACF5-2F08-C74E-9E70-C87478DBFA3C}" srcOrd="0" destOrd="0" presId="urn:microsoft.com/office/officeart/2009/3/layout/StepUpProcess"/>
    <dgm:cxn modelId="{1E027C42-0D60-994A-804D-EF58106900C2}" type="presParOf" srcId="{F6846E6D-9B10-B74B-9567-74E1DA672118}" destId="{D0FA4032-FD82-3D41-938C-4CA15B24C5B6}" srcOrd="18" destOrd="0" presId="urn:microsoft.com/office/officeart/2009/3/layout/StepUpProcess"/>
    <dgm:cxn modelId="{9F5730D7-76A9-7643-8C56-FA05B5EC849A}" type="presParOf" srcId="{D0FA4032-FD82-3D41-938C-4CA15B24C5B6}" destId="{4DF4EA06-5DDB-0B4B-90D9-6044F02BAB42}" srcOrd="0" destOrd="0" presId="urn:microsoft.com/office/officeart/2009/3/layout/StepUpProcess"/>
    <dgm:cxn modelId="{4FEBC8C5-DDB4-0240-9B43-D85CB74FECA7}" type="presParOf" srcId="{D0FA4032-FD82-3D41-938C-4CA15B24C5B6}" destId="{B02BF9C9-3757-B441-945B-C0812FD7E77A}" srcOrd="1" destOrd="0" presId="urn:microsoft.com/office/officeart/2009/3/layout/StepUp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EFD67535-B6F7-4F41-8F5A-B2A70F1ED1D0}" type="doc">
      <dgm:prSet loTypeId="urn:microsoft.com/office/officeart/2009/3/layout/StepUpProcess" loCatId="" qsTypeId="urn:microsoft.com/office/officeart/2005/8/quickstyle/simple4" qsCatId="simple" csTypeId="urn:microsoft.com/office/officeart/2005/8/colors/colorful1" csCatId="colorful" phldr="1"/>
      <dgm:spPr/>
      <dgm:t>
        <a:bodyPr/>
        <a:lstStyle/>
        <a:p>
          <a:endParaRPr lang="en-US"/>
        </a:p>
      </dgm:t>
    </dgm:pt>
    <dgm:pt modelId="{6A4C9B1F-0F83-9F41-A594-FB768FD8FEEF}">
      <dgm:prSet custT="1"/>
      <dgm:spPr/>
      <dgm:t>
        <a:bodyPr/>
        <a:lstStyle/>
        <a:p>
          <a:pPr rtl="0"/>
          <a:r>
            <a:rPr lang="en-US" sz="4000" b="1" smtClean="0"/>
            <a:t>1</a:t>
          </a:r>
          <a:endParaRPr lang="en-US" sz="4000" b="1" dirty="0"/>
        </a:p>
      </dgm:t>
    </dgm:pt>
    <dgm:pt modelId="{51EF257D-0631-1942-8EBE-004646D5B32B}" type="parTrans" cxnId="{DB303088-C5CA-7046-AAF7-0D0103775E56}">
      <dgm:prSet/>
      <dgm:spPr/>
      <dgm:t>
        <a:bodyPr/>
        <a:lstStyle/>
        <a:p>
          <a:endParaRPr lang="en-US"/>
        </a:p>
      </dgm:t>
    </dgm:pt>
    <dgm:pt modelId="{170FEA95-BDDE-7A47-9522-27F48857ABD2}" type="sibTrans" cxnId="{DB303088-C5CA-7046-AAF7-0D0103775E56}">
      <dgm:prSet/>
      <dgm:spPr/>
      <dgm:t>
        <a:bodyPr/>
        <a:lstStyle/>
        <a:p>
          <a:endParaRPr lang="en-US"/>
        </a:p>
      </dgm:t>
    </dgm:pt>
    <dgm:pt modelId="{A45B7F8A-9D16-4849-997F-84DAFDCE0FCB}">
      <dgm:prSet custT="1"/>
      <dgm:spPr/>
      <dgm:t>
        <a:bodyPr/>
        <a:lstStyle/>
        <a:p>
          <a:pPr rtl="0"/>
          <a:r>
            <a:rPr lang="en-US" sz="4000" b="1" dirty="0" smtClean="0"/>
            <a:t>10</a:t>
          </a:r>
          <a:endParaRPr lang="en-US" sz="4000" b="1" dirty="0"/>
        </a:p>
      </dgm:t>
    </dgm:pt>
    <dgm:pt modelId="{BB0EFA85-B5FE-DA4F-95BE-0471F7E166C9}" type="parTrans" cxnId="{77FD246E-9317-B84E-A499-D30DF75440D7}">
      <dgm:prSet/>
      <dgm:spPr/>
      <dgm:t>
        <a:bodyPr/>
        <a:lstStyle/>
        <a:p>
          <a:endParaRPr lang="en-US"/>
        </a:p>
      </dgm:t>
    </dgm:pt>
    <dgm:pt modelId="{CA153D55-8E3A-E147-8553-2261FB520AE9}" type="sibTrans" cxnId="{77FD246E-9317-B84E-A499-D30DF75440D7}">
      <dgm:prSet/>
      <dgm:spPr/>
      <dgm:t>
        <a:bodyPr/>
        <a:lstStyle/>
        <a:p>
          <a:endParaRPr lang="en-US"/>
        </a:p>
      </dgm:t>
    </dgm:pt>
    <dgm:pt modelId="{75FAEFAA-55F0-3B46-9595-142E276DD8CC}">
      <dgm:prSet custT="1"/>
      <dgm:spPr/>
      <dgm:t>
        <a:bodyPr/>
        <a:lstStyle/>
        <a:p>
          <a:pPr rtl="0"/>
          <a:r>
            <a:rPr lang="en-US" sz="4000" b="1" dirty="0" smtClean="0"/>
            <a:t>7</a:t>
          </a:r>
          <a:endParaRPr lang="en-US" sz="4000" b="1" dirty="0"/>
        </a:p>
      </dgm:t>
    </dgm:pt>
    <dgm:pt modelId="{4ACBC2F0-3D2C-4A40-B52D-6E6CFF05E864}" type="parTrans" cxnId="{F008A096-3128-7044-AAF6-980E866BAB32}">
      <dgm:prSet/>
      <dgm:spPr/>
      <dgm:t>
        <a:bodyPr/>
        <a:lstStyle/>
        <a:p>
          <a:endParaRPr lang="en-US"/>
        </a:p>
      </dgm:t>
    </dgm:pt>
    <dgm:pt modelId="{906CBD56-B298-A948-9642-CF63CBBB1347}" type="sibTrans" cxnId="{F008A096-3128-7044-AAF6-980E866BAB32}">
      <dgm:prSet/>
      <dgm:spPr/>
      <dgm:t>
        <a:bodyPr/>
        <a:lstStyle/>
        <a:p>
          <a:endParaRPr lang="en-US"/>
        </a:p>
      </dgm:t>
    </dgm:pt>
    <dgm:pt modelId="{5122AEA8-6382-0E4B-865E-09EF836E4521}">
      <dgm:prSet custT="1"/>
      <dgm:spPr/>
      <dgm:t>
        <a:bodyPr/>
        <a:lstStyle/>
        <a:p>
          <a:pPr rtl="0"/>
          <a:r>
            <a:rPr lang="en-US" sz="4000" b="1" dirty="0" smtClean="0"/>
            <a:t>8</a:t>
          </a:r>
          <a:endParaRPr lang="en-US" sz="4000" b="1" dirty="0"/>
        </a:p>
      </dgm:t>
    </dgm:pt>
    <dgm:pt modelId="{B45FDD92-94C9-064D-AA0C-63ACF63A0563}" type="parTrans" cxnId="{CA98EE0E-9CA6-894F-828D-ED3A9AEE9E8F}">
      <dgm:prSet/>
      <dgm:spPr/>
      <dgm:t>
        <a:bodyPr/>
        <a:lstStyle/>
        <a:p>
          <a:endParaRPr lang="en-US"/>
        </a:p>
      </dgm:t>
    </dgm:pt>
    <dgm:pt modelId="{5C175C98-28B9-284D-8E4C-B3C63473EF87}" type="sibTrans" cxnId="{CA98EE0E-9CA6-894F-828D-ED3A9AEE9E8F}">
      <dgm:prSet/>
      <dgm:spPr/>
      <dgm:t>
        <a:bodyPr/>
        <a:lstStyle/>
        <a:p>
          <a:endParaRPr lang="en-US"/>
        </a:p>
      </dgm:t>
    </dgm:pt>
    <dgm:pt modelId="{064EA174-BC3C-7A46-AFF5-4628ED8D1B13}">
      <dgm:prSet custT="1"/>
      <dgm:spPr/>
      <dgm:t>
        <a:bodyPr/>
        <a:lstStyle/>
        <a:p>
          <a:pPr rtl="0"/>
          <a:r>
            <a:rPr lang="en-US" sz="4000" b="1" dirty="0" smtClean="0"/>
            <a:t>9</a:t>
          </a:r>
          <a:endParaRPr lang="en-US" sz="4000" b="1" dirty="0"/>
        </a:p>
      </dgm:t>
    </dgm:pt>
    <dgm:pt modelId="{30F7DD70-69AE-0740-8878-09F490B44403}" type="parTrans" cxnId="{D041AD11-1510-ED42-9092-234B3B01BB82}">
      <dgm:prSet/>
      <dgm:spPr/>
      <dgm:t>
        <a:bodyPr/>
        <a:lstStyle/>
        <a:p>
          <a:endParaRPr lang="en-US"/>
        </a:p>
      </dgm:t>
    </dgm:pt>
    <dgm:pt modelId="{B18AD3CC-B728-F148-BA55-2CC11AC266A3}" type="sibTrans" cxnId="{D041AD11-1510-ED42-9092-234B3B01BB82}">
      <dgm:prSet/>
      <dgm:spPr/>
      <dgm:t>
        <a:bodyPr/>
        <a:lstStyle/>
        <a:p>
          <a:endParaRPr lang="en-US"/>
        </a:p>
      </dgm:t>
    </dgm:pt>
    <dgm:pt modelId="{C61BF8A2-772D-6441-9104-DF4A1E82B069}">
      <dgm:prSet custT="1"/>
      <dgm:spPr/>
      <dgm:t>
        <a:bodyPr/>
        <a:lstStyle/>
        <a:p>
          <a:pPr rtl="0"/>
          <a:r>
            <a:rPr lang="en-US" sz="4000" b="1" smtClean="0"/>
            <a:t>2</a:t>
          </a:r>
          <a:endParaRPr lang="en-US" sz="4000" b="1" dirty="0"/>
        </a:p>
      </dgm:t>
    </dgm:pt>
    <dgm:pt modelId="{535F47D6-F616-CE4B-A773-5768DBD27C1B}" type="parTrans" cxnId="{75AD054C-1FC5-E14C-A6D6-C3A214CE219E}">
      <dgm:prSet/>
      <dgm:spPr/>
      <dgm:t>
        <a:bodyPr/>
        <a:lstStyle/>
        <a:p>
          <a:endParaRPr lang="en-US"/>
        </a:p>
      </dgm:t>
    </dgm:pt>
    <dgm:pt modelId="{0F368B13-6FFF-244D-843F-AF497B20A6BF}" type="sibTrans" cxnId="{75AD054C-1FC5-E14C-A6D6-C3A214CE219E}">
      <dgm:prSet/>
      <dgm:spPr/>
      <dgm:t>
        <a:bodyPr/>
        <a:lstStyle/>
        <a:p>
          <a:endParaRPr lang="en-US"/>
        </a:p>
      </dgm:t>
    </dgm:pt>
    <dgm:pt modelId="{1E0009E3-7C76-9643-B060-609C4F6B2C3A}">
      <dgm:prSet custT="1"/>
      <dgm:spPr/>
      <dgm:t>
        <a:bodyPr/>
        <a:lstStyle/>
        <a:p>
          <a:pPr rtl="0"/>
          <a:r>
            <a:rPr lang="en-US" sz="4000" b="1" smtClean="0"/>
            <a:t>3</a:t>
          </a:r>
          <a:endParaRPr lang="en-US" sz="4000" b="1" dirty="0"/>
        </a:p>
      </dgm:t>
    </dgm:pt>
    <dgm:pt modelId="{A8844491-A4E6-7949-BC0F-CD436D14D2D2}" type="parTrans" cxnId="{2582276E-C661-3740-A5E7-FC45B32D1116}">
      <dgm:prSet/>
      <dgm:spPr/>
      <dgm:t>
        <a:bodyPr/>
        <a:lstStyle/>
        <a:p>
          <a:endParaRPr lang="en-US"/>
        </a:p>
      </dgm:t>
    </dgm:pt>
    <dgm:pt modelId="{6DBE336D-E6B2-3D43-8D41-6E9ADE9A8F89}" type="sibTrans" cxnId="{2582276E-C661-3740-A5E7-FC45B32D1116}">
      <dgm:prSet/>
      <dgm:spPr/>
      <dgm:t>
        <a:bodyPr/>
        <a:lstStyle/>
        <a:p>
          <a:endParaRPr lang="en-US"/>
        </a:p>
      </dgm:t>
    </dgm:pt>
    <dgm:pt modelId="{FE26DA0A-AE40-E34F-9EE5-800CB4A61D7E}">
      <dgm:prSet custT="1"/>
      <dgm:spPr/>
      <dgm:t>
        <a:bodyPr/>
        <a:lstStyle/>
        <a:p>
          <a:pPr rtl="0"/>
          <a:r>
            <a:rPr lang="en-US" sz="4000" b="1" smtClean="0"/>
            <a:t>4</a:t>
          </a:r>
          <a:endParaRPr lang="en-US" sz="4000" b="1" dirty="0"/>
        </a:p>
      </dgm:t>
    </dgm:pt>
    <dgm:pt modelId="{D091B28B-ED46-1740-B4A8-34CF4D8A8C53}" type="parTrans" cxnId="{2B158FB2-EBB7-2A48-919A-7C33E9ED0813}">
      <dgm:prSet/>
      <dgm:spPr/>
      <dgm:t>
        <a:bodyPr/>
        <a:lstStyle/>
        <a:p>
          <a:endParaRPr lang="en-US"/>
        </a:p>
      </dgm:t>
    </dgm:pt>
    <dgm:pt modelId="{0D12F91C-50CC-8E44-802A-B7C8F74C54C1}" type="sibTrans" cxnId="{2B158FB2-EBB7-2A48-919A-7C33E9ED0813}">
      <dgm:prSet/>
      <dgm:spPr/>
      <dgm:t>
        <a:bodyPr/>
        <a:lstStyle/>
        <a:p>
          <a:endParaRPr lang="en-US"/>
        </a:p>
      </dgm:t>
    </dgm:pt>
    <dgm:pt modelId="{9E8C535F-560A-C848-9264-59915F157B07}">
      <dgm:prSet custT="1"/>
      <dgm:spPr/>
      <dgm:t>
        <a:bodyPr/>
        <a:lstStyle/>
        <a:p>
          <a:pPr rtl="0"/>
          <a:r>
            <a:rPr lang="en-US" sz="4000" b="1" dirty="0" smtClean="0"/>
            <a:t>5</a:t>
          </a:r>
          <a:endParaRPr lang="en-US" sz="4000" b="1" dirty="0"/>
        </a:p>
      </dgm:t>
    </dgm:pt>
    <dgm:pt modelId="{E7813144-B3CC-3B42-920E-7CDA5788B9C6}" type="parTrans" cxnId="{E9942CED-DAAE-1044-9A79-F8A77832C6A3}">
      <dgm:prSet/>
      <dgm:spPr/>
      <dgm:t>
        <a:bodyPr/>
        <a:lstStyle/>
        <a:p>
          <a:endParaRPr lang="en-US"/>
        </a:p>
      </dgm:t>
    </dgm:pt>
    <dgm:pt modelId="{542F62EB-EF47-AA49-881F-DCF16329DBAE}" type="sibTrans" cxnId="{E9942CED-DAAE-1044-9A79-F8A77832C6A3}">
      <dgm:prSet/>
      <dgm:spPr/>
      <dgm:t>
        <a:bodyPr/>
        <a:lstStyle/>
        <a:p>
          <a:endParaRPr lang="en-US"/>
        </a:p>
      </dgm:t>
    </dgm:pt>
    <dgm:pt modelId="{19AE926C-9123-8647-BECA-762461A50030}">
      <dgm:prSet custT="1"/>
      <dgm:spPr/>
      <dgm:t>
        <a:bodyPr/>
        <a:lstStyle/>
        <a:p>
          <a:pPr rtl="0"/>
          <a:r>
            <a:rPr lang="en-US" sz="4000" b="1" dirty="0" smtClean="0"/>
            <a:t>6</a:t>
          </a:r>
          <a:endParaRPr lang="en-US" sz="4000" b="1" dirty="0"/>
        </a:p>
      </dgm:t>
    </dgm:pt>
    <dgm:pt modelId="{0B4B26F4-4B17-1046-90D5-6FE707D10D90}" type="parTrans" cxnId="{CC5353CA-1C46-DE4B-AF96-B7C21C1F35B7}">
      <dgm:prSet/>
      <dgm:spPr/>
      <dgm:t>
        <a:bodyPr/>
        <a:lstStyle/>
        <a:p>
          <a:endParaRPr lang="en-US"/>
        </a:p>
      </dgm:t>
    </dgm:pt>
    <dgm:pt modelId="{233D88EF-14C1-FC4C-9121-2D74BB845B2C}" type="sibTrans" cxnId="{CC5353CA-1C46-DE4B-AF96-B7C21C1F35B7}">
      <dgm:prSet/>
      <dgm:spPr/>
      <dgm:t>
        <a:bodyPr/>
        <a:lstStyle/>
        <a:p>
          <a:endParaRPr lang="en-US"/>
        </a:p>
      </dgm:t>
    </dgm:pt>
    <dgm:pt modelId="{F6846E6D-9B10-B74B-9567-74E1DA672118}" type="pres">
      <dgm:prSet presAssocID="{EFD67535-B6F7-4F41-8F5A-B2A70F1ED1D0}" presName="rootnode" presStyleCnt="0">
        <dgm:presLayoutVars>
          <dgm:chMax/>
          <dgm:chPref/>
          <dgm:dir/>
          <dgm:animLvl val="lvl"/>
        </dgm:presLayoutVars>
      </dgm:prSet>
      <dgm:spPr/>
      <dgm:t>
        <a:bodyPr/>
        <a:lstStyle/>
        <a:p>
          <a:endParaRPr lang="en-US"/>
        </a:p>
      </dgm:t>
    </dgm:pt>
    <dgm:pt modelId="{86BA2F20-BDAB-614A-80C2-899603258401}" type="pres">
      <dgm:prSet presAssocID="{6A4C9B1F-0F83-9F41-A594-FB768FD8FEEF}" presName="composite" presStyleCnt="0"/>
      <dgm:spPr/>
    </dgm:pt>
    <dgm:pt modelId="{DE0775AF-EE45-C140-8EBC-9ADF28480E45}" type="pres">
      <dgm:prSet presAssocID="{6A4C9B1F-0F83-9F41-A594-FB768FD8FEEF}" presName="LShape" presStyleLbl="alignNode1" presStyleIdx="0" presStyleCnt="19"/>
      <dgm:spPr/>
    </dgm:pt>
    <dgm:pt modelId="{7D0DAEE6-A172-2B42-93D6-DFA23BCE88E1}" type="pres">
      <dgm:prSet presAssocID="{6A4C9B1F-0F83-9F41-A594-FB768FD8FEEF}" presName="ParentText" presStyleLbl="revTx" presStyleIdx="0" presStyleCnt="10" custScaleY="120620">
        <dgm:presLayoutVars>
          <dgm:chMax val="0"/>
          <dgm:chPref val="0"/>
          <dgm:bulletEnabled val="1"/>
        </dgm:presLayoutVars>
      </dgm:prSet>
      <dgm:spPr/>
      <dgm:t>
        <a:bodyPr/>
        <a:lstStyle/>
        <a:p>
          <a:endParaRPr lang="en-US"/>
        </a:p>
      </dgm:t>
    </dgm:pt>
    <dgm:pt modelId="{C87D8378-7D67-9D45-8438-ED18308A42C1}" type="pres">
      <dgm:prSet presAssocID="{6A4C9B1F-0F83-9F41-A594-FB768FD8FEEF}" presName="Triangle" presStyleLbl="alignNode1" presStyleIdx="1" presStyleCnt="19"/>
      <dgm:spPr/>
    </dgm:pt>
    <dgm:pt modelId="{2C0E9BDC-7A48-8C41-A16B-AF1D77612F16}" type="pres">
      <dgm:prSet presAssocID="{170FEA95-BDDE-7A47-9522-27F48857ABD2}" presName="sibTrans" presStyleCnt="0"/>
      <dgm:spPr/>
    </dgm:pt>
    <dgm:pt modelId="{A96FB1E0-5027-D948-8ECA-04759BB43D66}" type="pres">
      <dgm:prSet presAssocID="{170FEA95-BDDE-7A47-9522-27F48857ABD2}" presName="space" presStyleCnt="0"/>
      <dgm:spPr/>
    </dgm:pt>
    <dgm:pt modelId="{73ECA75F-3BAF-A340-85CF-B4680278653D}" type="pres">
      <dgm:prSet presAssocID="{C61BF8A2-772D-6441-9104-DF4A1E82B069}" presName="composite" presStyleCnt="0"/>
      <dgm:spPr/>
    </dgm:pt>
    <dgm:pt modelId="{C3449DE4-048E-AC4F-8B89-00C2DEDF7885}" type="pres">
      <dgm:prSet presAssocID="{C61BF8A2-772D-6441-9104-DF4A1E82B069}" presName="LShape" presStyleLbl="alignNode1" presStyleIdx="2" presStyleCnt="19"/>
      <dgm:spPr/>
    </dgm:pt>
    <dgm:pt modelId="{1C9DAE62-F9E4-DC4A-B2FA-769E64F1CD91}" type="pres">
      <dgm:prSet presAssocID="{C61BF8A2-772D-6441-9104-DF4A1E82B069}" presName="ParentText" presStyleLbl="revTx" presStyleIdx="1" presStyleCnt="10">
        <dgm:presLayoutVars>
          <dgm:chMax val="0"/>
          <dgm:chPref val="0"/>
          <dgm:bulletEnabled val="1"/>
        </dgm:presLayoutVars>
      </dgm:prSet>
      <dgm:spPr/>
      <dgm:t>
        <a:bodyPr/>
        <a:lstStyle/>
        <a:p>
          <a:endParaRPr lang="en-US"/>
        </a:p>
      </dgm:t>
    </dgm:pt>
    <dgm:pt modelId="{3A04C842-489F-6C45-9211-A932263AEB77}" type="pres">
      <dgm:prSet presAssocID="{C61BF8A2-772D-6441-9104-DF4A1E82B069}" presName="Triangle" presStyleLbl="alignNode1" presStyleIdx="3" presStyleCnt="19"/>
      <dgm:spPr/>
    </dgm:pt>
    <dgm:pt modelId="{29992F8C-AD3A-2144-B56C-657BDAF9C8D8}" type="pres">
      <dgm:prSet presAssocID="{0F368B13-6FFF-244D-843F-AF497B20A6BF}" presName="sibTrans" presStyleCnt="0"/>
      <dgm:spPr/>
    </dgm:pt>
    <dgm:pt modelId="{93033B9A-0597-F247-8F18-02ABE5C497E8}" type="pres">
      <dgm:prSet presAssocID="{0F368B13-6FFF-244D-843F-AF497B20A6BF}" presName="space" presStyleCnt="0"/>
      <dgm:spPr/>
    </dgm:pt>
    <dgm:pt modelId="{B162EA0E-5332-3345-8706-75A91B6C390E}" type="pres">
      <dgm:prSet presAssocID="{1E0009E3-7C76-9643-B060-609C4F6B2C3A}" presName="composite" presStyleCnt="0"/>
      <dgm:spPr/>
    </dgm:pt>
    <dgm:pt modelId="{2FC93A55-0737-F645-A90D-2C876D350C57}" type="pres">
      <dgm:prSet presAssocID="{1E0009E3-7C76-9643-B060-609C4F6B2C3A}" presName="LShape" presStyleLbl="alignNode1" presStyleIdx="4" presStyleCnt="19"/>
      <dgm:spPr/>
    </dgm:pt>
    <dgm:pt modelId="{C7DA44A5-2694-164E-AACB-932D57E41902}" type="pres">
      <dgm:prSet presAssocID="{1E0009E3-7C76-9643-B060-609C4F6B2C3A}" presName="ParentText" presStyleLbl="revTx" presStyleIdx="2" presStyleCnt="10">
        <dgm:presLayoutVars>
          <dgm:chMax val="0"/>
          <dgm:chPref val="0"/>
          <dgm:bulletEnabled val="1"/>
        </dgm:presLayoutVars>
      </dgm:prSet>
      <dgm:spPr/>
      <dgm:t>
        <a:bodyPr/>
        <a:lstStyle/>
        <a:p>
          <a:endParaRPr lang="en-US"/>
        </a:p>
      </dgm:t>
    </dgm:pt>
    <dgm:pt modelId="{B6EC1C9A-33DA-824E-9E5B-086E53A17F52}" type="pres">
      <dgm:prSet presAssocID="{1E0009E3-7C76-9643-B060-609C4F6B2C3A}" presName="Triangle" presStyleLbl="alignNode1" presStyleIdx="5" presStyleCnt="19"/>
      <dgm:spPr/>
    </dgm:pt>
    <dgm:pt modelId="{D7E8E31C-F2CC-9046-B769-8F1B26E2C63A}" type="pres">
      <dgm:prSet presAssocID="{6DBE336D-E6B2-3D43-8D41-6E9ADE9A8F89}" presName="sibTrans" presStyleCnt="0"/>
      <dgm:spPr/>
    </dgm:pt>
    <dgm:pt modelId="{1CD7684F-D551-D544-9134-038BBB697BDB}" type="pres">
      <dgm:prSet presAssocID="{6DBE336D-E6B2-3D43-8D41-6E9ADE9A8F89}" presName="space" presStyleCnt="0"/>
      <dgm:spPr/>
    </dgm:pt>
    <dgm:pt modelId="{E688AE2C-FCD0-F348-AD03-B1A638ECA073}" type="pres">
      <dgm:prSet presAssocID="{FE26DA0A-AE40-E34F-9EE5-800CB4A61D7E}" presName="composite" presStyleCnt="0"/>
      <dgm:spPr/>
    </dgm:pt>
    <dgm:pt modelId="{47D85280-E660-154F-9E0E-3BB762FCA918}" type="pres">
      <dgm:prSet presAssocID="{FE26DA0A-AE40-E34F-9EE5-800CB4A61D7E}" presName="LShape" presStyleLbl="alignNode1" presStyleIdx="6" presStyleCnt="19"/>
      <dgm:spPr/>
    </dgm:pt>
    <dgm:pt modelId="{CACFBA27-EE84-9841-877C-49F4DAADD26A}" type="pres">
      <dgm:prSet presAssocID="{FE26DA0A-AE40-E34F-9EE5-800CB4A61D7E}" presName="ParentText" presStyleLbl="revTx" presStyleIdx="3" presStyleCnt="10">
        <dgm:presLayoutVars>
          <dgm:chMax val="0"/>
          <dgm:chPref val="0"/>
          <dgm:bulletEnabled val="1"/>
        </dgm:presLayoutVars>
      </dgm:prSet>
      <dgm:spPr/>
      <dgm:t>
        <a:bodyPr/>
        <a:lstStyle/>
        <a:p>
          <a:endParaRPr lang="en-US"/>
        </a:p>
      </dgm:t>
    </dgm:pt>
    <dgm:pt modelId="{C802A39F-467D-FF42-A04B-9E968D70D21E}" type="pres">
      <dgm:prSet presAssocID="{FE26DA0A-AE40-E34F-9EE5-800CB4A61D7E}" presName="Triangle" presStyleLbl="alignNode1" presStyleIdx="7" presStyleCnt="19"/>
      <dgm:spPr/>
    </dgm:pt>
    <dgm:pt modelId="{EA443411-7C3A-1840-9B73-9B75F4C39041}" type="pres">
      <dgm:prSet presAssocID="{0D12F91C-50CC-8E44-802A-B7C8F74C54C1}" presName="sibTrans" presStyleCnt="0"/>
      <dgm:spPr/>
    </dgm:pt>
    <dgm:pt modelId="{7C8F8D61-7DDA-6643-8B88-A7FA7CC70F80}" type="pres">
      <dgm:prSet presAssocID="{0D12F91C-50CC-8E44-802A-B7C8F74C54C1}" presName="space" presStyleCnt="0"/>
      <dgm:spPr/>
    </dgm:pt>
    <dgm:pt modelId="{FF8A622C-2FA3-AB46-B788-A9428DD218E5}" type="pres">
      <dgm:prSet presAssocID="{9E8C535F-560A-C848-9264-59915F157B07}" presName="composite" presStyleCnt="0"/>
      <dgm:spPr/>
    </dgm:pt>
    <dgm:pt modelId="{FD937F13-C8AA-9445-9E9A-EBBF6301D938}" type="pres">
      <dgm:prSet presAssocID="{9E8C535F-560A-C848-9264-59915F157B07}" presName="LShape" presStyleLbl="alignNode1" presStyleIdx="8" presStyleCnt="19"/>
      <dgm:spPr/>
    </dgm:pt>
    <dgm:pt modelId="{85F84598-BF38-934D-9657-D94533F434B3}" type="pres">
      <dgm:prSet presAssocID="{9E8C535F-560A-C848-9264-59915F157B07}" presName="ParentText" presStyleLbl="revTx" presStyleIdx="4" presStyleCnt="10">
        <dgm:presLayoutVars>
          <dgm:chMax val="0"/>
          <dgm:chPref val="0"/>
          <dgm:bulletEnabled val="1"/>
        </dgm:presLayoutVars>
      </dgm:prSet>
      <dgm:spPr/>
      <dgm:t>
        <a:bodyPr/>
        <a:lstStyle/>
        <a:p>
          <a:endParaRPr lang="en-US"/>
        </a:p>
      </dgm:t>
    </dgm:pt>
    <dgm:pt modelId="{9519C2D1-41A5-A942-85F7-4B3E3AB783B3}" type="pres">
      <dgm:prSet presAssocID="{9E8C535F-560A-C848-9264-59915F157B07}" presName="Triangle" presStyleLbl="alignNode1" presStyleIdx="9" presStyleCnt="19"/>
      <dgm:spPr/>
    </dgm:pt>
    <dgm:pt modelId="{45F98FEE-CC79-D448-8DB0-98C5A1582CC3}" type="pres">
      <dgm:prSet presAssocID="{542F62EB-EF47-AA49-881F-DCF16329DBAE}" presName="sibTrans" presStyleCnt="0"/>
      <dgm:spPr/>
    </dgm:pt>
    <dgm:pt modelId="{FA6D2937-D0ED-3B40-930E-08DBB50D01B2}" type="pres">
      <dgm:prSet presAssocID="{542F62EB-EF47-AA49-881F-DCF16329DBAE}" presName="space" presStyleCnt="0"/>
      <dgm:spPr/>
    </dgm:pt>
    <dgm:pt modelId="{DCCEBD07-4CBD-EE48-95E9-C45C75C85583}" type="pres">
      <dgm:prSet presAssocID="{19AE926C-9123-8647-BECA-762461A50030}" presName="composite" presStyleCnt="0"/>
      <dgm:spPr/>
    </dgm:pt>
    <dgm:pt modelId="{8F144937-3ADD-5245-8418-DE81B2D5EFF9}" type="pres">
      <dgm:prSet presAssocID="{19AE926C-9123-8647-BECA-762461A50030}" presName="LShape" presStyleLbl="alignNode1" presStyleIdx="10" presStyleCnt="19"/>
      <dgm:spPr/>
    </dgm:pt>
    <dgm:pt modelId="{8E198D7C-F4ED-A143-94EC-D3DE13D28C5B}" type="pres">
      <dgm:prSet presAssocID="{19AE926C-9123-8647-BECA-762461A50030}" presName="ParentText" presStyleLbl="revTx" presStyleIdx="5" presStyleCnt="10">
        <dgm:presLayoutVars>
          <dgm:chMax val="0"/>
          <dgm:chPref val="0"/>
          <dgm:bulletEnabled val="1"/>
        </dgm:presLayoutVars>
      </dgm:prSet>
      <dgm:spPr/>
      <dgm:t>
        <a:bodyPr/>
        <a:lstStyle/>
        <a:p>
          <a:endParaRPr lang="en-US"/>
        </a:p>
      </dgm:t>
    </dgm:pt>
    <dgm:pt modelId="{E9597C69-4FC9-9848-8C54-ED49B6208E9E}" type="pres">
      <dgm:prSet presAssocID="{19AE926C-9123-8647-BECA-762461A50030}" presName="Triangle" presStyleLbl="alignNode1" presStyleIdx="11" presStyleCnt="19"/>
      <dgm:spPr/>
    </dgm:pt>
    <dgm:pt modelId="{F315959F-87F9-114C-9A6C-8738FF117273}" type="pres">
      <dgm:prSet presAssocID="{233D88EF-14C1-FC4C-9121-2D74BB845B2C}" presName="sibTrans" presStyleCnt="0"/>
      <dgm:spPr/>
    </dgm:pt>
    <dgm:pt modelId="{4DCA2C6C-5D21-654C-A16B-905698FE3178}" type="pres">
      <dgm:prSet presAssocID="{233D88EF-14C1-FC4C-9121-2D74BB845B2C}" presName="space" presStyleCnt="0"/>
      <dgm:spPr/>
    </dgm:pt>
    <dgm:pt modelId="{5301EFF0-30B5-3243-9462-4E61B9243693}" type="pres">
      <dgm:prSet presAssocID="{75FAEFAA-55F0-3B46-9595-142E276DD8CC}" presName="composite" presStyleCnt="0"/>
      <dgm:spPr/>
    </dgm:pt>
    <dgm:pt modelId="{8E513B00-FDF4-434F-A386-3B7AB5EA5BA1}" type="pres">
      <dgm:prSet presAssocID="{75FAEFAA-55F0-3B46-9595-142E276DD8CC}" presName="LShape" presStyleLbl="alignNode1" presStyleIdx="12" presStyleCnt="19"/>
      <dgm:spPr/>
    </dgm:pt>
    <dgm:pt modelId="{8A90CEE4-DFAB-AB47-86B4-556EE7D256D8}" type="pres">
      <dgm:prSet presAssocID="{75FAEFAA-55F0-3B46-9595-142E276DD8CC}" presName="ParentText" presStyleLbl="revTx" presStyleIdx="6" presStyleCnt="10">
        <dgm:presLayoutVars>
          <dgm:chMax val="0"/>
          <dgm:chPref val="0"/>
          <dgm:bulletEnabled val="1"/>
        </dgm:presLayoutVars>
      </dgm:prSet>
      <dgm:spPr/>
      <dgm:t>
        <a:bodyPr/>
        <a:lstStyle/>
        <a:p>
          <a:endParaRPr lang="en-US"/>
        </a:p>
      </dgm:t>
    </dgm:pt>
    <dgm:pt modelId="{B43963EF-FF0F-1942-AC74-D7F5C239E109}" type="pres">
      <dgm:prSet presAssocID="{75FAEFAA-55F0-3B46-9595-142E276DD8CC}" presName="Triangle" presStyleLbl="alignNode1" presStyleIdx="13" presStyleCnt="19"/>
      <dgm:spPr/>
    </dgm:pt>
    <dgm:pt modelId="{31BCD3AF-5243-E045-BF48-F8800981818F}" type="pres">
      <dgm:prSet presAssocID="{906CBD56-B298-A948-9642-CF63CBBB1347}" presName="sibTrans" presStyleCnt="0"/>
      <dgm:spPr/>
    </dgm:pt>
    <dgm:pt modelId="{EAA4D4CA-9650-1D45-B25B-3E92109BCBD1}" type="pres">
      <dgm:prSet presAssocID="{906CBD56-B298-A948-9642-CF63CBBB1347}" presName="space" presStyleCnt="0"/>
      <dgm:spPr/>
    </dgm:pt>
    <dgm:pt modelId="{8CEE3811-5A71-2642-92FE-39448E55E49F}" type="pres">
      <dgm:prSet presAssocID="{5122AEA8-6382-0E4B-865E-09EF836E4521}" presName="composite" presStyleCnt="0"/>
      <dgm:spPr/>
    </dgm:pt>
    <dgm:pt modelId="{B46EE6BF-185E-1C4A-A9DE-0918E202BC5D}" type="pres">
      <dgm:prSet presAssocID="{5122AEA8-6382-0E4B-865E-09EF836E4521}" presName="LShape" presStyleLbl="alignNode1" presStyleIdx="14" presStyleCnt="19"/>
      <dgm:spPr/>
    </dgm:pt>
    <dgm:pt modelId="{9B05F647-802D-BD41-A338-C04BF3F8E191}" type="pres">
      <dgm:prSet presAssocID="{5122AEA8-6382-0E4B-865E-09EF836E4521}" presName="ParentText" presStyleLbl="revTx" presStyleIdx="7" presStyleCnt="10">
        <dgm:presLayoutVars>
          <dgm:chMax val="0"/>
          <dgm:chPref val="0"/>
          <dgm:bulletEnabled val="1"/>
        </dgm:presLayoutVars>
      </dgm:prSet>
      <dgm:spPr/>
      <dgm:t>
        <a:bodyPr/>
        <a:lstStyle/>
        <a:p>
          <a:endParaRPr lang="en-US"/>
        </a:p>
      </dgm:t>
    </dgm:pt>
    <dgm:pt modelId="{51948345-282F-3842-A74A-F4591BB8039B}" type="pres">
      <dgm:prSet presAssocID="{5122AEA8-6382-0E4B-865E-09EF836E4521}" presName="Triangle" presStyleLbl="alignNode1" presStyleIdx="15" presStyleCnt="19"/>
      <dgm:spPr/>
    </dgm:pt>
    <dgm:pt modelId="{6434CC5D-2905-8E44-9AC1-78F239902218}" type="pres">
      <dgm:prSet presAssocID="{5C175C98-28B9-284D-8E4C-B3C63473EF87}" presName="sibTrans" presStyleCnt="0"/>
      <dgm:spPr/>
    </dgm:pt>
    <dgm:pt modelId="{DCA4B512-7CA3-8448-A2AF-F94E46CE350D}" type="pres">
      <dgm:prSet presAssocID="{5C175C98-28B9-284D-8E4C-B3C63473EF87}" presName="space" presStyleCnt="0"/>
      <dgm:spPr/>
    </dgm:pt>
    <dgm:pt modelId="{8AF0C7AD-26C1-C149-BA01-37C260FA65AA}" type="pres">
      <dgm:prSet presAssocID="{064EA174-BC3C-7A46-AFF5-4628ED8D1B13}" presName="composite" presStyleCnt="0"/>
      <dgm:spPr/>
    </dgm:pt>
    <dgm:pt modelId="{937624DE-CF0D-E147-9447-EF39E295D7AD}" type="pres">
      <dgm:prSet presAssocID="{064EA174-BC3C-7A46-AFF5-4628ED8D1B13}" presName="LShape" presStyleLbl="alignNode1" presStyleIdx="16" presStyleCnt="19"/>
      <dgm:spPr/>
    </dgm:pt>
    <dgm:pt modelId="{7F066166-82BA-624E-8D3C-FABD64D02631}" type="pres">
      <dgm:prSet presAssocID="{064EA174-BC3C-7A46-AFF5-4628ED8D1B13}" presName="ParentText" presStyleLbl="revTx" presStyleIdx="8" presStyleCnt="10">
        <dgm:presLayoutVars>
          <dgm:chMax val="0"/>
          <dgm:chPref val="0"/>
          <dgm:bulletEnabled val="1"/>
        </dgm:presLayoutVars>
      </dgm:prSet>
      <dgm:spPr/>
      <dgm:t>
        <a:bodyPr/>
        <a:lstStyle/>
        <a:p>
          <a:endParaRPr lang="en-US"/>
        </a:p>
      </dgm:t>
    </dgm:pt>
    <dgm:pt modelId="{C5E38F4C-8A4F-644E-AD8A-2101E9C1C3DC}" type="pres">
      <dgm:prSet presAssocID="{064EA174-BC3C-7A46-AFF5-4628ED8D1B13}" presName="Triangle" presStyleLbl="alignNode1" presStyleIdx="17" presStyleCnt="19"/>
      <dgm:spPr/>
    </dgm:pt>
    <dgm:pt modelId="{48298F44-65E2-0440-AB79-69A439E05142}" type="pres">
      <dgm:prSet presAssocID="{B18AD3CC-B728-F148-BA55-2CC11AC266A3}" presName="sibTrans" presStyleCnt="0"/>
      <dgm:spPr/>
    </dgm:pt>
    <dgm:pt modelId="{0D8DACF5-2F08-C74E-9E70-C87478DBFA3C}" type="pres">
      <dgm:prSet presAssocID="{B18AD3CC-B728-F148-BA55-2CC11AC266A3}" presName="space" presStyleCnt="0"/>
      <dgm:spPr/>
    </dgm:pt>
    <dgm:pt modelId="{D0FA4032-FD82-3D41-938C-4CA15B24C5B6}" type="pres">
      <dgm:prSet presAssocID="{A45B7F8A-9D16-4849-997F-84DAFDCE0FCB}" presName="composite" presStyleCnt="0"/>
      <dgm:spPr/>
    </dgm:pt>
    <dgm:pt modelId="{4DF4EA06-5DDB-0B4B-90D9-6044F02BAB42}" type="pres">
      <dgm:prSet presAssocID="{A45B7F8A-9D16-4849-997F-84DAFDCE0FCB}" presName="LShape" presStyleLbl="alignNode1" presStyleIdx="18" presStyleCnt="19"/>
      <dgm:spPr/>
    </dgm:pt>
    <dgm:pt modelId="{B02BF9C9-3757-B441-945B-C0812FD7E77A}" type="pres">
      <dgm:prSet presAssocID="{A45B7F8A-9D16-4849-997F-84DAFDCE0FCB}" presName="ParentText" presStyleLbl="revTx" presStyleIdx="9" presStyleCnt="10" custScaleX="143361">
        <dgm:presLayoutVars>
          <dgm:chMax val="0"/>
          <dgm:chPref val="0"/>
          <dgm:bulletEnabled val="1"/>
        </dgm:presLayoutVars>
      </dgm:prSet>
      <dgm:spPr/>
      <dgm:t>
        <a:bodyPr/>
        <a:lstStyle/>
        <a:p>
          <a:endParaRPr lang="en-US"/>
        </a:p>
      </dgm:t>
    </dgm:pt>
  </dgm:ptLst>
  <dgm:cxnLst>
    <dgm:cxn modelId="{77FD246E-9317-B84E-A499-D30DF75440D7}" srcId="{EFD67535-B6F7-4F41-8F5A-B2A70F1ED1D0}" destId="{A45B7F8A-9D16-4849-997F-84DAFDCE0FCB}" srcOrd="9" destOrd="0" parTransId="{BB0EFA85-B5FE-DA4F-95BE-0471F7E166C9}" sibTransId="{CA153D55-8E3A-E147-8553-2261FB520AE9}"/>
    <dgm:cxn modelId="{296D87F9-8F98-554C-8C75-3AC4428E3568}" type="presOf" srcId="{75FAEFAA-55F0-3B46-9595-142E276DD8CC}" destId="{8A90CEE4-DFAB-AB47-86B4-556EE7D256D8}" srcOrd="0" destOrd="0" presId="urn:microsoft.com/office/officeart/2009/3/layout/StepUpProcess"/>
    <dgm:cxn modelId="{D041AD11-1510-ED42-9092-234B3B01BB82}" srcId="{EFD67535-B6F7-4F41-8F5A-B2A70F1ED1D0}" destId="{064EA174-BC3C-7A46-AFF5-4628ED8D1B13}" srcOrd="8" destOrd="0" parTransId="{30F7DD70-69AE-0740-8878-09F490B44403}" sibTransId="{B18AD3CC-B728-F148-BA55-2CC11AC266A3}"/>
    <dgm:cxn modelId="{E9942CED-DAAE-1044-9A79-F8A77832C6A3}" srcId="{EFD67535-B6F7-4F41-8F5A-B2A70F1ED1D0}" destId="{9E8C535F-560A-C848-9264-59915F157B07}" srcOrd="4" destOrd="0" parTransId="{E7813144-B3CC-3B42-920E-7CDA5788B9C6}" sibTransId="{542F62EB-EF47-AA49-881F-DCF16329DBAE}"/>
    <dgm:cxn modelId="{D9ADDA9D-C788-264E-BDCA-43C451384928}" type="presOf" srcId="{FE26DA0A-AE40-E34F-9EE5-800CB4A61D7E}" destId="{CACFBA27-EE84-9841-877C-49F4DAADD26A}" srcOrd="0" destOrd="0" presId="urn:microsoft.com/office/officeart/2009/3/layout/StepUpProcess"/>
    <dgm:cxn modelId="{1625B454-229F-E442-B861-F64601071DC4}" type="presOf" srcId="{9E8C535F-560A-C848-9264-59915F157B07}" destId="{85F84598-BF38-934D-9657-D94533F434B3}" srcOrd="0" destOrd="0" presId="urn:microsoft.com/office/officeart/2009/3/layout/StepUpProcess"/>
    <dgm:cxn modelId="{CA98EE0E-9CA6-894F-828D-ED3A9AEE9E8F}" srcId="{EFD67535-B6F7-4F41-8F5A-B2A70F1ED1D0}" destId="{5122AEA8-6382-0E4B-865E-09EF836E4521}" srcOrd="7" destOrd="0" parTransId="{B45FDD92-94C9-064D-AA0C-63ACF63A0563}" sibTransId="{5C175C98-28B9-284D-8E4C-B3C63473EF87}"/>
    <dgm:cxn modelId="{DB303088-C5CA-7046-AAF7-0D0103775E56}" srcId="{EFD67535-B6F7-4F41-8F5A-B2A70F1ED1D0}" destId="{6A4C9B1F-0F83-9F41-A594-FB768FD8FEEF}" srcOrd="0" destOrd="0" parTransId="{51EF257D-0631-1942-8EBE-004646D5B32B}" sibTransId="{170FEA95-BDDE-7A47-9522-27F48857ABD2}"/>
    <dgm:cxn modelId="{87C3ED84-98DE-864E-ADEE-2C3B1515B0E3}" type="presOf" srcId="{064EA174-BC3C-7A46-AFF5-4628ED8D1B13}" destId="{7F066166-82BA-624E-8D3C-FABD64D02631}" srcOrd="0" destOrd="0" presId="urn:microsoft.com/office/officeart/2009/3/layout/StepUpProcess"/>
    <dgm:cxn modelId="{744A32F4-244F-B44C-98C4-118FDEA7768B}" type="presOf" srcId="{A45B7F8A-9D16-4849-997F-84DAFDCE0FCB}" destId="{B02BF9C9-3757-B441-945B-C0812FD7E77A}" srcOrd="0" destOrd="0" presId="urn:microsoft.com/office/officeart/2009/3/layout/StepUpProcess"/>
    <dgm:cxn modelId="{2EC38DA7-54FD-8C44-81DE-16BC3E73782D}" type="presOf" srcId="{5122AEA8-6382-0E4B-865E-09EF836E4521}" destId="{9B05F647-802D-BD41-A338-C04BF3F8E191}" srcOrd="0" destOrd="0" presId="urn:microsoft.com/office/officeart/2009/3/layout/StepUpProcess"/>
    <dgm:cxn modelId="{182DCE71-CF3F-2D4B-AC0D-C8293DF99981}" type="presOf" srcId="{1E0009E3-7C76-9643-B060-609C4F6B2C3A}" destId="{C7DA44A5-2694-164E-AACB-932D57E41902}" srcOrd="0" destOrd="0" presId="urn:microsoft.com/office/officeart/2009/3/layout/StepUpProcess"/>
    <dgm:cxn modelId="{2B158FB2-EBB7-2A48-919A-7C33E9ED0813}" srcId="{EFD67535-B6F7-4F41-8F5A-B2A70F1ED1D0}" destId="{FE26DA0A-AE40-E34F-9EE5-800CB4A61D7E}" srcOrd="3" destOrd="0" parTransId="{D091B28B-ED46-1740-B4A8-34CF4D8A8C53}" sibTransId="{0D12F91C-50CC-8E44-802A-B7C8F74C54C1}"/>
    <dgm:cxn modelId="{CC5353CA-1C46-DE4B-AF96-B7C21C1F35B7}" srcId="{EFD67535-B6F7-4F41-8F5A-B2A70F1ED1D0}" destId="{19AE926C-9123-8647-BECA-762461A50030}" srcOrd="5" destOrd="0" parTransId="{0B4B26F4-4B17-1046-90D5-6FE707D10D90}" sibTransId="{233D88EF-14C1-FC4C-9121-2D74BB845B2C}"/>
    <dgm:cxn modelId="{359C946B-1CD8-A64B-8BC6-8CB1EB2544A3}" type="presOf" srcId="{C61BF8A2-772D-6441-9104-DF4A1E82B069}" destId="{1C9DAE62-F9E4-DC4A-B2FA-769E64F1CD91}" srcOrd="0" destOrd="0" presId="urn:microsoft.com/office/officeart/2009/3/layout/StepUpProcess"/>
    <dgm:cxn modelId="{2582276E-C661-3740-A5E7-FC45B32D1116}" srcId="{EFD67535-B6F7-4F41-8F5A-B2A70F1ED1D0}" destId="{1E0009E3-7C76-9643-B060-609C4F6B2C3A}" srcOrd="2" destOrd="0" parTransId="{A8844491-A4E6-7949-BC0F-CD436D14D2D2}" sibTransId="{6DBE336D-E6B2-3D43-8D41-6E9ADE9A8F89}"/>
    <dgm:cxn modelId="{F008A096-3128-7044-AAF6-980E866BAB32}" srcId="{EFD67535-B6F7-4F41-8F5A-B2A70F1ED1D0}" destId="{75FAEFAA-55F0-3B46-9595-142E276DD8CC}" srcOrd="6" destOrd="0" parTransId="{4ACBC2F0-3D2C-4A40-B52D-6E6CFF05E864}" sibTransId="{906CBD56-B298-A948-9642-CF63CBBB1347}"/>
    <dgm:cxn modelId="{9A4AE830-D33B-084D-8BDD-6C5E38D63107}" type="presOf" srcId="{19AE926C-9123-8647-BECA-762461A50030}" destId="{8E198D7C-F4ED-A143-94EC-D3DE13D28C5B}" srcOrd="0" destOrd="0" presId="urn:microsoft.com/office/officeart/2009/3/layout/StepUpProcess"/>
    <dgm:cxn modelId="{6F1DFAD3-443B-F344-B624-A58CA4A4DFBA}" type="presOf" srcId="{EFD67535-B6F7-4F41-8F5A-B2A70F1ED1D0}" destId="{F6846E6D-9B10-B74B-9567-74E1DA672118}" srcOrd="0" destOrd="0" presId="urn:microsoft.com/office/officeart/2009/3/layout/StepUpProcess"/>
    <dgm:cxn modelId="{315672E6-B3FE-554F-B11E-4C79E53C07A7}" type="presOf" srcId="{6A4C9B1F-0F83-9F41-A594-FB768FD8FEEF}" destId="{7D0DAEE6-A172-2B42-93D6-DFA23BCE88E1}" srcOrd="0" destOrd="0" presId="urn:microsoft.com/office/officeart/2009/3/layout/StepUpProcess"/>
    <dgm:cxn modelId="{75AD054C-1FC5-E14C-A6D6-C3A214CE219E}" srcId="{EFD67535-B6F7-4F41-8F5A-B2A70F1ED1D0}" destId="{C61BF8A2-772D-6441-9104-DF4A1E82B069}" srcOrd="1" destOrd="0" parTransId="{535F47D6-F616-CE4B-A773-5768DBD27C1B}" sibTransId="{0F368B13-6FFF-244D-843F-AF497B20A6BF}"/>
    <dgm:cxn modelId="{D11D48B7-AE27-1A48-8F02-B015E5A0AD51}" type="presParOf" srcId="{F6846E6D-9B10-B74B-9567-74E1DA672118}" destId="{86BA2F20-BDAB-614A-80C2-899603258401}" srcOrd="0" destOrd="0" presId="urn:microsoft.com/office/officeart/2009/3/layout/StepUpProcess"/>
    <dgm:cxn modelId="{ACEAECE9-DCD9-C34D-B58F-891928EC6FCB}" type="presParOf" srcId="{86BA2F20-BDAB-614A-80C2-899603258401}" destId="{DE0775AF-EE45-C140-8EBC-9ADF28480E45}" srcOrd="0" destOrd="0" presId="urn:microsoft.com/office/officeart/2009/3/layout/StepUpProcess"/>
    <dgm:cxn modelId="{848957E2-88B1-8747-ABFD-6C96CB32F026}" type="presParOf" srcId="{86BA2F20-BDAB-614A-80C2-899603258401}" destId="{7D0DAEE6-A172-2B42-93D6-DFA23BCE88E1}" srcOrd="1" destOrd="0" presId="urn:microsoft.com/office/officeart/2009/3/layout/StepUpProcess"/>
    <dgm:cxn modelId="{691A2ED1-5B7F-C944-ABD4-8B848C949CAC}" type="presParOf" srcId="{86BA2F20-BDAB-614A-80C2-899603258401}" destId="{C87D8378-7D67-9D45-8438-ED18308A42C1}" srcOrd="2" destOrd="0" presId="urn:microsoft.com/office/officeart/2009/3/layout/StepUpProcess"/>
    <dgm:cxn modelId="{72E70A95-7D92-2F4E-A339-D3D4BC772626}" type="presParOf" srcId="{F6846E6D-9B10-B74B-9567-74E1DA672118}" destId="{2C0E9BDC-7A48-8C41-A16B-AF1D77612F16}" srcOrd="1" destOrd="0" presId="urn:microsoft.com/office/officeart/2009/3/layout/StepUpProcess"/>
    <dgm:cxn modelId="{EB1E4303-5373-0A40-99AC-B37DA3DE2C02}" type="presParOf" srcId="{2C0E9BDC-7A48-8C41-A16B-AF1D77612F16}" destId="{A96FB1E0-5027-D948-8ECA-04759BB43D66}" srcOrd="0" destOrd="0" presId="urn:microsoft.com/office/officeart/2009/3/layout/StepUpProcess"/>
    <dgm:cxn modelId="{058014B8-043E-644C-A6D1-8091E0CC1B0D}" type="presParOf" srcId="{F6846E6D-9B10-B74B-9567-74E1DA672118}" destId="{73ECA75F-3BAF-A340-85CF-B4680278653D}" srcOrd="2" destOrd="0" presId="urn:microsoft.com/office/officeart/2009/3/layout/StepUpProcess"/>
    <dgm:cxn modelId="{C4CC8E38-0EAB-D34A-98D9-A7E886D3A992}" type="presParOf" srcId="{73ECA75F-3BAF-A340-85CF-B4680278653D}" destId="{C3449DE4-048E-AC4F-8B89-00C2DEDF7885}" srcOrd="0" destOrd="0" presId="urn:microsoft.com/office/officeart/2009/3/layout/StepUpProcess"/>
    <dgm:cxn modelId="{FCCB0BF8-989D-364D-9FE2-BBAFAADE8FDC}" type="presParOf" srcId="{73ECA75F-3BAF-A340-85CF-B4680278653D}" destId="{1C9DAE62-F9E4-DC4A-B2FA-769E64F1CD91}" srcOrd="1" destOrd="0" presId="urn:microsoft.com/office/officeart/2009/3/layout/StepUpProcess"/>
    <dgm:cxn modelId="{FB50EAD8-CAFB-F14F-98D1-3BFF4C0891D2}" type="presParOf" srcId="{73ECA75F-3BAF-A340-85CF-B4680278653D}" destId="{3A04C842-489F-6C45-9211-A932263AEB77}" srcOrd="2" destOrd="0" presId="urn:microsoft.com/office/officeart/2009/3/layout/StepUpProcess"/>
    <dgm:cxn modelId="{07A39C10-4F5C-D349-8575-BC4B795AA552}" type="presParOf" srcId="{F6846E6D-9B10-B74B-9567-74E1DA672118}" destId="{29992F8C-AD3A-2144-B56C-657BDAF9C8D8}" srcOrd="3" destOrd="0" presId="urn:microsoft.com/office/officeart/2009/3/layout/StepUpProcess"/>
    <dgm:cxn modelId="{4BB06BF0-C783-6C4E-9F4C-26FC3206AA7B}" type="presParOf" srcId="{29992F8C-AD3A-2144-B56C-657BDAF9C8D8}" destId="{93033B9A-0597-F247-8F18-02ABE5C497E8}" srcOrd="0" destOrd="0" presId="urn:microsoft.com/office/officeart/2009/3/layout/StepUpProcess"/>
    <dgm:cxn modelId="{6D1409FB-126C-CE4E-9351-8C983D26B344}" type="presParOf" srcId="{F6846E6D-9B10-B74B-9567-74E1DA672118}" destId="{B162EA0E-5332-3345-8706-75A91B6C390E}" srcOrd="4" destOrd="0" presId="urn:microsoft.com/office/officeart/2009/3/layout/StepUpProcess"/>
    <dgm:cxn modelId="{2509629C-A448-F743-A44A-9667DEBCE83C}" type="presParOf" srcId="{B162EA0E-5332-3345-8706-75A91B6C390E}" destId="{2FC93A55-0737-F645-A90D-2C876D350C57}" srcOrd="0" destOrd="0" presId="urn:microsoft.com/office/officeart/2009/3/layout/StepUpProcess"/>
    <dgm:cxn modelId="{DB325582-66DD-F34A-9AE2-CAD44B9810B6}" type="presParOf" srcId="{B162EA0E-5332-3345-8706-75A91B6C390E}" destId="{C7DA44A5-2694-164E-AACB-932D57E41902}" srcOrd="1" destOrd="0" presId="urn:microsoft.com/office/officeart/2009/3/layout/StepUpProcess"/>
    <dgm:cxn modelId="{0600C2DE-CB9E-824C-AD57-9A20B836308B}" type="presParOf" srcId="{B162EA0E-5332-3345-8706-75A91B6C390E}" destId="{B6EC1C9A-33DA-824E-9E5B-086E53A17F52}" srcOrd="2" destOrd="0" presId="urn:microsoft.com/office/officeart/2009/3/layout/StepUpProcess"/>
    <dgm:cxn modelId="{8408A3CC-A92F-C148-9B3A-144F72B63B9F}" type="presParOf" srcId="{F6846E6D-9B10-B74B-9567-74E1DA672118}" destId="{D7E8E31C-F2CC-9046-B769-8F1B26E2C63A}" srcOrd="5" destOrd="0" presId="urn:microsoft.com/office/officeart/2009/3/layout/StepUpProcess"/>
    <dgm:cxn modelId="{4B85829C-7DCC-1E4E-B9EA-450DC3EB0EF7}" type="presParOf" srcId="{D7E8E31C-F2CC-9046-B769-8F1B26E2C63A}" destId="{1CD7684F-D551-D544-9134-038BBB697BDB}" srcOrd="0" destOrd="0" presId="urn:microsoft.com/office/officeart/2009/3/layout/StepUpProcess"/>
    <dgm:cxn modelId="{198C2FA3-11DB-2444-8A44-20302ABE92F9}" type="presParOf" srcId="{F6846E6D-9B10-B74B-9567-74E1DA672118}" destId="{E688AE2C-FCD0-F348-AD03-B1A638ECA073}" srcOrd="6" destOrd="0" presId="urn:microsoft.com/office/officeart/2009/3/layout/StepUpProcess"/>
    <dgm:cxn modelId="{C7CDB6AC-99CC-C446-82A5-1BE74F951DA5}" type="presParOf" srcId="{E688AE2C-FCD0-F348-AD03-B1A638ECA073}" destId="{47D85280-E660-154F-9E0E-3BB762FCA918}" srcOrd="0" destOrd="0" presId="urn:microsoft.com/office/officeart/2009/3/layout/StepUpProcess"/>
    <dgm:cxn modelId="{F7807EAC-84A6-7941-A8C1-9495A97A2F60}" type="presParOf" srcId="{E688AE2C-FCD0-F348-AD03-B1A638ECA073}" destId="{CACFBA27-EE84-9841-877C-49F4DAADD26A}" srcOrd="1" destOrd="0" presId="urn:microsoft.com/office/officeart/2009/3/layout/StepUpProcess"/>
    <dgm:cxn modelId="{F9497860-CC5E-6A4A-B5E5-E4EE9DA2499E}" type="presParOf" srcId="{E688AE2C-FCD0-F348-AD03-B1A638ECA073}" destId="{C802A39F-467D-FF42-A04B-9E968D70D21E}" srcOrd="2" destOrd="0" presId="urn:microsoft.com/office/officeart/2009/3/layout/StepUpProcess"/>
    <dgm:cxn modelId="{530B3DC6-D401-6F42-8672-ED2ECF468DB4}" type="presParOf" srcId="{F6846E6D-9B10-B74B-9567-74E1DA672118}" destId="{EA443411-7C3A-1840-9B73-9B75F4C39041}" srcOrd="7" destOrd="0" presId="urn:microsoft.com/office/officeart/2009/3/layout/StepUpProcess"/>
    <dgm:cxn modelId="{E741CD55-D850-B849-8BB0-32F2F0AD5BFD}" type="presParOf" srcId="{EA443411-7C3A-1840-9B73-9B75F4C39041}" destId="{7C8F8D61-7DDA-6643-8B88-A7FA7CC70F80}" srcOrd="0" destOrd="0" presId="urn:microsoft.com/office/officeart/2009/3/layout/StepUpProcess"/>
    <dgm:cxn modelId="{B4846213-B7A9-6B4F-B32E-CD9E8CFDBFEA}" type="presParOf" srcId="{F6846E6D-9B10-B74B-9567-74E1DA672118}" destId="{FF8A622C-2FA3-AB46-B788-A9428DD218E5}" srcOrd="8" destOrd="0" presId="urn:microsoft.com/office/officeart/2009/3/layout/StepUpProcess"/>
    <dgm:cxn modelId="{090CED17-192D-B84A-BB3A-DF345CE8708C}" type="presParOf" srcId="{FF8A622C-2FA3-AB46-B788-A9428DD218E5}" destId="{FD937F13-C8AA-9445-9E9A-EBBF6301D938}" srcOrd="0" destOrd="0" presId="urn:microsoft.com/office/officeart/2009/3/layout/StepUpProcess"/>
    <dgm:cxn modelId="{01089249-439F-2141-85A1-F86387DF302E}" type="presParOf" srcId="{FF8A622C-2FA3-AB46-B788-A9428DD218E5}" destId="{85F84598-BF38-934D-9657-D94533F434B3}" srcOrd="1" destOrd="0" presId="urn:microsoft.com/office/officeart/2009/3/layout/StepUpProcess"/>
    <dgm:cxn modelId="{BF74CCCF-906D-FE44-9432-DB7291C9DCBE}" type="presParOf" srcId="{FF8A622C-2FA3-AB46-B788-A9428DD218E5}" destId="{9519C2D1-41A5-A942-85F7-4B3E3AB783B3}" srcOrd="2" destOrd="0" presId="urn:microsoft.com/office/officeart/2009/3/layout/StepUpProcess"/>
    <dgm:cxn modelId="{0F4D46B9-F630-844D-970B-BCDBF766B38B}" type="presParOf" srcId="{F6846E6D-9B10-B74B-9567-74E1DA672118}" destId="{45F98FEE-CC79-D448-8DB0-98C5A1582CC3}" srcOrd="9" destOrd="0" presId="urn:microsoft.com/office/officeart/2009/3/layout/StepUpProcess"/>
    <dgm:cxn modelId="{54F5A466-E9A3-7B40-AEB4-44C4C59FA77E}" type="presParOf" srcId="{45F98FEE-CC79-D448-8DB0-98C5A1582CC3}" destId="{FA6D2937-D0ED-3B40-930E-08DBB50D01B2}" srcOrd="0" destOrd="0" presId="urn:microsoft.com/office/officeart/2009/3/layout/StepUpProcess"/>
    <dgm:cxn modelId="{8D4F784F-2CB8-A049-9D61-FF02EA88255C}" type="presParOf" srcId="{F6846E6D-9B10-B74B-9567-74E1DA672118}" destId="{DCCEBD07-4CBD-EE48-95E9-C45C75C85583}" srcOrd="10" destOrd="0" presId="urn:microsoft.com/office/officeart/2009/3/layout/StepUpProcess"/>
    <dgm:cxn modelId="{17B24A4B-E9DD-7D40-9995-CB862122C2AF}" type="presParOf" srcId="{DCCEBD07-4CBD-EE48-95E9-C45C75C85583}" destId="{8F144937-3ADD-5245-8418-DE81B2D5EFF9}" srcOrd="0" destOrd="0" presId="urn:microsoft.com/office/officeart/2009/3/layout/StepUpProcess"/>
    <dgm:cxn modelId="{0C5C28E8-3834-6047-9CD7-FE1FC94AB214}" type="presParOf" srcId="{DCCEBD07-4CBD-EE48-95E9-C45C75C85583}" destId="{8E198D7C-F4ED-A143-94EC-D3DE13D28C5B}" srcOrd="1" destOrd="0" presId="urn:microsoft.com/office/officeart/2009/3/layout/StepUpProcess"/>
    <dgm:cxn modelId="{06B28FED-9E75-BB4F-8EAC-9DBB4CE2D494}" type="presParOf" srcId="{DCCEBD07-4CBD-EE48-95E9-C45C75C85583}" destId="{E9597C69-4FC9-9848-8C54-ED49B6208E9E}" srcOrd="2" destOrd="0" presId="urn:microsoft.com/office/officeart/2009/3/layout/StepUpProcess"/>
    <dgm:cxn modelId="{FD2BEC8F-AA1C-A944-AC14-795F02F88EB3}" type="presParOf" srcId="{F6846E6D-9B10-B74B-9567-74E1DA672118}" destId="{F315959F-87F9-114C-9A6C-8738FF117273}" srcOrd="11" destOrd="0" presId="urn:microsoft.com/office/officeart/2009/3/layout/StepUpProcess"/>
    <dgm:cxn modelId="{5A60A5B6-C2AC-534B-A757-C65A7D9CD45A}" type="presParOf" srcId="{F315959F-87F9-114C-9A6C-8738FF117273}" destId="{4DCA2C6C-5D21-654C-A16B-905698FE3178}" srcOrd="0" destOrd="0" presId="urn:microsoft.com/office/officeart/2009/3/layout/StepUpProcess"/>
    <dgm:cxn modelId="{5480B61B-4D72-D049-A15A-5390EFBAB576}" type="presParOf" srcId="{F6846E6D-9B10-B74B-9567-74E1DA672118}" destId="{5301EFF0-30B5-3243-9462-4E61B9243693}" srcOrd="12" destOrd="0" presId="urn:microsoft.com/office/officeart/2009/3/layout/StepUpProcess"/>
    <dgm:cxn modelId="{66BF8B07-96B8-5844-861C-BA45DB01B868}" type="presParOf" srcId="{5301EFF0-30B5-3243-9462-4E61B9243693}" destId="{8E513B00-FDF4-434F-A386-3B7AB5EA5BA1}" srcOrd="0" destOrd="0" presId="urn:microsoft.com/office/officeart/2009/3/layout/StepUpProcess"/>
    <dgm:cxn modelId="{37EBFDC0-02D7-054E-A9A7-8CC356D9BA4B}" type="presParOf" srcId="{5301EFF0-30B5-3243-9462-4E61B9243693}" destId="{8A90CEE4-DFAB-AB47-86B4-556EE7D256D8}" srcOrd="1" destOrd="0" presId="urn:microsoft.com/office/officeart/2009/3/layout/StepUpProcess"/>
    <dgm:cxn modelId="{D3B28C59-DE45-1C44-8795-A470E7BB07B5}" type="presParOf" srcId="{5301EFF0-30B5-3243-9462-4E61B9243693}" destId="{B43963EF-FF0F-1942-AC74-D7F5C239E109}" srcOrd="2" destOrd="0" presId="urn:microsoft.com/office/officeart/2009/3/layout/StepUpProcess"/>
    <dgm:cxn modelId="{4AE45EFF-E430-2543-AB37-2C9022F3F531}" type="presParOf" srcId="{F6846E6D-9B10-B74B-9567-74E1DA672118}" destId="{31BCD3AF-5243-E045-BF48-F8800981818F}" srcOrd="13" destOrd="0" presId="urn:microsoft.com/office/officeart/2009/3/layout/StepUpProcess"/>
    <dgm:cxn modelId="{B36FEB44-23FF-A242-9C68-E6690DB8B42C}" type="presParOf" srcId="{31BCD3AF-5243-E045-BF48-F8800981818F}" destId="{EAA4D4CA-9650-1D45-B25B-3E92109BCBD1}" srcOrd="0" destOrd="0" presId="urn:microsoft.com/office/officeart/2009/3/layout/StepUpProcess"/>
    <dgm:cxn modelId="{BAC9AF83-2DDC-B946-B12B-24A0BDCD8B00}" type="presParOf" srcId="{F6846E6D-9B10-B74B-9567-74E1DA672118}" destId="{8CEE3811-5A71-2642-92FE-39448E55E49F}" srcOrd="14" destOrd="0" presId="urn:microsoft.com/office/officeart/2009/3/layout/StepUpProcess"/>
    <dgm:cxn modelId="{457EE6AC-8C57-B149-8DA9-C0EB8B9D9974}" type="presParOf" srcId="{8CEE3811-5A71-2642-92FE-39448E55E49F}" destId="{B46EE6BF-185E-1C4A-A9DE-0918E202BC5D}" srcOrd="0" destOrd="0" presId="urn:microsoft.com/office/officeart/2009/3/layout/StepUpProcess"/>
    <dgm:cxn modelId="{23BECA5F-D281-964C-A18F-CBA34283E2F8}" type="presParOf" srcId="{8CEE3811-5A71-2642-92FE-39448E55E49F}" destId="{9B05F647-802D-BD41-A338-C04BF3F8E191}" srcOrd="1" destOrd="0" presId="urn:microsoft.com/office/officeart/2009/3/layout/StepUpProcess"/>
    <dgm:cxn modelId="{64D1543A-2959-1E4C-A511-008FAF27F13C}" type="presParOf" srcId="{8CEE3811-5A71-2642-92FE-39448E55E49F}" destId="{51948345-282F-3842-A74A-F4591BB8039B}" srcOrd="2" destOrd="0" presId="urn:microsoft.com/office/officeart/2009/3/layout/StepUpProcess"/>
    <dgm:cxn modelId="{4E3CD340-33B5-774F-9B0C-00FB704F2146}" type="presParOf" srcId="{F6846E6D-9B10-B74B-9567-74E1DA672118}" destId="{6434CC5D-2905-8E44-9AC1-78F239902218}" srcOrd="15" destOrd="0" presId="urn:microsoft.com/office/officeart/2009/3/layout/StepUpProcess"/>
    <dgm:cxn modelId="{214229CC-4BB8-2748-9124-23FBBC19D001}" type="presParOf" srcId="{6434CC5D-2905-8E44-9AC1-78F239902218}" destId="{DCA4B512-7CA3-8448-A2AF-F94E46CE350D}" srcOrd="0" destOrd="0" presId="urn:microsoft.com/office/officeart/2009/3/layout/StepUpProcess"/>
    <dgm:cxn modelId="{43406851-1285-DF42-AC3A-FFA7D1AE87F9}" type="presParOf" srcId="{F6846E6D-9B10-B74B-9567-74E1DA672118}" destId="{8AF0C7AD-26C1-C149-BA01-37C260FA65AA}" srcOrd="16" destOrd="0" presId="urn:microsoft.com/office/officeart/2009/3/layout/StepUpProcess"/>
    <dgm:cxn modelId="{69ECB2F5-CF09-1D45-A3DB-DA147E6EBA90}" type="presParOf" srcId="{8AF0C7AD-26C1-C149-BA01-37C260FA65AA}" destId="{937624DE-CF0D-E147-9447-EF39E295D7AD}" srcOrd="0" destOrd="0" presId="urn:microsoft.com/office/officeart/2009/3/layout/StepUpProcess"/>
    <dgm:cxn modelId="{9C57C9A5-8CEE-814D-B0A8-130DFFD9480C}" type="presParOf" srcId="{8AF0C7AD-26C1-C149-BA01-37C260FA65AA}" destId="{7F066166-82BA-624E-8D3C-FABD64D02631}" srcOrd="1" destOrd="0" presId="urn:microsoft.com/office/officeart/2009/3/layout/StepUpProcess"/>
    <dgm:cxn modelId="{2B9B2239-3F6F-C34B-AF16-7E625356F2A8}" type="presParOf" srcId="{8AF0C7AD-26C1-C149-BA01-37C260FA65AA}" destId="{C5E38F4C-8A4F-644E-AD8A-2101E9C1C3DC}" srcOrd="2" destOrd="0" presId="urn:microsoft.com/office/officeart/2009/3/layout/StepUpProcess"/>
    <dgm:cxn modelId="{3DF25F69-0904-5645-BE39-D2C613FD4A3C}" type="presParOf" srcId="{F6846E6D-9B10-B74B-9567-74E1DA672118}" destId="{48298F44-65E2-0440-AB79-69A439E05142}" srcOrd="17" destOrd="0" presId="urn:microsoft.com/office/officeart/2009/3/layout/StepUpProcess"/>
    <dgm:cxn modelId="{BA7DAA96-A0B2-E447-B27D-89939DEEFF27}" type="presParOf" srcId="{48298F44-65E2-0440-AB79-69A439E05142}" destId="{0D8DACF5-2F08-C74E-9E70-C87478DBFA3C}" srcOrd="0" destOrd="0" presId="urn:microsoft.com/office/officeart/2009/3/layout/StepUpProcess"/>
    <dgm:cxn modelId="{111BC7F2-104F-2140-AEDE-44B7305AE4A6}" type="presParOf" srcId="{F6846E6D-9B10-B74B-9567-74E1DA672118}" destId="{D0FA4032-FD82-3D41-938C-4CA15B24C5B6}" srcOrd="18" destOrd="0" presId="urn:microsoft.com/office/officeart/2009/3/layout/StepUpProcess"/>
    <dgm:cxn modelId="{CDEEE8EB-8F05-8C41-AEFE-E11AF5B6FB8E}" type="presParOf" srcId="{D0FA4032-FD82-3D41-938C-4CA15B24C5B6}" destId="{4DF4EA06-5DDB-0B4B-90D9-6044F02BAB42}" srcOrd="0" destOrd="0" presId="urn:microsoft.com/office/officeart/2009/3/layout/StepUpProcess"/>
    <dgm:cxn modelId="{3AD335E9-66C5-F24B-854B-9A3D0F29F992}" type="presParOf" srcId="{D0FA4032-FD82-3D41-938C-4CA15B24C5B6}" destId="{B02BF9C9-3757-B441-945B-C0812FD7E77A}" srcOrd="1" destOrd="0" presId="urn:microsoft.com/office/officeart/2009/3/layout/StepU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EFD67535-B6F7-4F41-8F5A-B2A70F1ED1D0}" type="doc">
      <dgm:prSet loTypeId="urn:microsoft.com/office/officeart/2009/3/layout/StepUpProcess" loCatId="" qsTypeId="urn:microsoft.com/office/officeart/2005/8/quickstyle/simple4" qsCatId="simple" csTypeId="urn:microsoft.com/office/officeart/2005/8/colors/colorful1" csCatId="colorful" phldr="1"/>
      <dgm:spPr/>
      <dgm:t>
        <a:bodyPr/>
        <a:lstStyle/>
        <a:p>
          <a:endParaRPr lang="en-US"/>
        </a:p>
      </dgm:t>
    </dgm:pt>
    <dgm:pt modelId="{6A4C9B1F-0F83-9F41-A594-FB768FD8FEEF}">
      <dgm:prSet custT="1"/>
      <dgm:spPr/>
      <dgm:t>
        <a:bodyPr/>
        <a:lstStyle/>
        <a:p>
          <a:pPr rtl="0"/>
          <a:r>
            <a:rPr lang="en-US" sz="4000" b="1" smtClean="0"/>
            <a:t>1</a:t>
          </a:r>
          <a:endParaRPr lang="en-US" sz="4000" b="1" dirty="0"/>
        </a:p>
      </dgm:t>
    </dgm:pt>
    <dgm:pt modelId="{51EF257D-0631-1942-8EBE-004646D5B32B}" type="parTrans" cxnId="{DB303088-C5CA-7046-AAF7-0D0103775E56}">
      <dgm:prSet/>
      <dgm:spPr/>
      <dgm:t>
        <a:bodyPr/>
        <a:lstStyle/>
        <a:p>
          <a:endParaRPr lang="en-US"/>
        </a:p>
      </dgm:t>
    </dgm:pt>
    <dgm:pt modelId="{170FEA95-BDDE-7A47-9522-27F48857ABD2}" type="sibTrans" cxnId="{DB303088-C5CA-7046-AAF7-0D0103775E56}">
      <dgm:prSet/>
      <dgm:spPr/>
      <dgm:t>
        <a:bodyPr/>
        <a:lstStyle/>
        <a:p>
          <a:endParaRPr lang="en-US"/>
        </a:p>
      </dgm:t>
    </dgm:pt>
    <dgm:pt modelId="{A45B7F8A-9D16-4849-997F-84DAFDCE0FCB}">
      <dgm:prSet custT="1"/>
      <dgm:spPr/>
      <dgm:t>
        <a:bodyPr/>
        <a:lstStyle/>
        <a:p>
          <a:pPr rtl="0"/>
          <a:r>
            <a:rPr lang="en-US" sz="4000" b="1" dirty="0" smtClean="0"/>
            <a:t>10</a:t>
          </a:r>
          <a:endParaRPr lang="en-US" sz="4000" b="1" dirty="0"/>
        </a:p>
      </dgm:t>
    </dgm:pt>
    <dgm:pt modelId="{BB0EFA85-B5FE-DA4F-95BE-0471F7E166C9}" type="parTrans" cxnId="{77FD246E-9317-B84E-A499-D30DF75440D7}">
      <dgm:prSet/>
      <dgm:spPr/>
      <dgm:t>
        <a:bodyPr/>
        <a:lstStyle/>
        <a:p>
          <a:endParaRPr lang="en-US"/>
        </a:p>
      </dgm:t>
    </dgm:pt>
    <dgm:pt modelId="{CA153D55-8E3A-E147-8553-2261FB520AE9}" type="sibTrans" cxnId="{77FD246E-9317-B84E-A499-D30DF75440D7}">
      <dgm:prSet/>
      <dgm:spPr/>
      <dgm:t>
        <a:bodyPr/>
        <a:lstStyle/>
        <a:p>
          <a:endParaRPr lang="en-US"/>
        </a:p>
      </dgm:t>
    </dgm:pt>
    <dgm:pt modelId="{75FAEFAA-55F0-3B46-9595-142E276DD8CC}">
      <dgm:prSet custT="1"/>
      <dgm:spPr/>
      <dgm:t>
        <a:bodyPr/>
        <a:lstStyle/>
        <a:p>
          <a:pPr rtl="0"/>
          <a:r>
            <a:rPr lang="en-US" sz="4000" b="1" dirty="0" smtClean="0"/>
            <a:t>7</a:t>
          </a:r>
          <a:endParaRPr lang="en-US" sz="4000" b="1" dirty="0"/>
        </a:p>
      </dgm:t>
    </dgm:pt>
    <dgm:pt modelId="{4ACBC2F0-3D2C-4A40-B52D-6E6CFF05E864}" type="parTrans" cxnId="{F008A096-3128-7044-AAF6-980E866BAB32}">
      <dgm:prSet/>
      <dgm:spPr/>
      <dgm:t>
        <a:bodyPr/>
        <a:lstStyle/>
        <a:p>
          <a:endParaRPr lang="en-US"/>
        </a:p>
      </dgm:t>
    </dgm:pt>
    <dgm:pt modelId="{906CBD56-B298-A948-9642-CF63CBBB1347}" type="sibTrans" cxnId="{F008A096-3128-7044-AAF6-980E866BAB32}">
      <dgm:prSet/>
      <dgm:spPr/>
      <dgm:t>
        <a:bodyPr/>
        <a:lstStyle/>
        <a:p>
          <a:endParaRPr lang="en-US"/>
        </a:p>
      </dgm:t>
    </dgm:pt>
    <dgm:pt modelId="{5122AEA8-6382-0E4B-865E-09EF836E4521}">
      <dgm:prSet custT="1"/>
      <dgm:spPr/>
      <dgm:t>
        <a:bodyPr/>
        <a:lstStyle/>
        <a:p>
          <a:pPr rtl="0"/>
          <a:r>
            <a:rPr lang="en-US" sz="4000" b="1" dirty="0" smtClean="0"/>
            <a:t>8</a:t>
          </a:r>
          <a:endParaRPr lang="en-US" sz="4000" b="1" dirty="0"/>
        </a:p>
      </dgm:t>
    </dgm:pt>
    <dgm:pt modelId="{B45FDD92-94C9-064D-AA0C-63ACF63A0563}" type="parTrans" cxnId="{CA98EE0E-9CA6-894F-828D-ED3A9AEE9E8F}">
      <dgm:prSet/>
      <dgm:spPr/>
      <dgm:t>
        <a:bodyPr/>
        <a:lstStyle/>
        <a:p>
          <a:endParaRPr lang="en-US"/>
        </a:p>
      </dgm:t>
    </dgm:pt>
    <dgm:pt modelId="{5C175C98-28B9-284D-8E4C-B3C63473EF87}" type="sibTrans" cxnId="{CA98EE0E-9CA6-894F-828D-ED3A9AEE9E8F}">
      <dgm:prSet/>
      <dgm:spPr/>
      <dgm:t>
        <a:bodyPr/>
        <a:lstStyle/>
        <a:p>
          <a:endParaRPr lang="en-US"/>
        </a:p>
      </dgm:t>
    </dgm:pt>
    <dgm:pt modelId="{064EA174-BC3C-7A46-AFF5-4628ED8D1B13}">
      <dgm:prSet custT="1"/>
      <dgm:spPr/>
      <dgm:t>
        <a:bodyPr/>
        <a:lstStyle/>
        <a:p>
          <a:pPr rtl="0"/>
          <a:r>
            <a:rPr lang="en-US" sz="4000" b="1" dirty="0" smtClean="0"/>
            <a:t>9</a:t>
          </a:r>
          <a:endParaRPr lang="en-US" sz="4000" b="1" dirty="0"/>
        </a:p>
      </dgm:t>
    </dgm:pt>
    <dgm:pt modelId="{30F7DD70-69AE-0740-8878-09F490B44403}" type="parTrans" cxnId="{D041AD11-1510-ED42-9092-234B3B01BB82}">
      <dgm:prSet/>
      <dgm:spPr/>
      <dgm:t>
        <a:bodyPr/>
        <a:lstStyle/>
        <a:p>
          <a:endParaRPr lang="en-US"/>
        </a:p>
      </dgm:t>
    </dgm:pt>
    <dgm:pt modelId="{B18AD3CC-B728-F148-BA55-2CC11AC266A3}" type="sibTrans" cxnId="{D041AD11-1510-ED42-9092-234B3B01BB82}">
      <dgm:prSet/>
      <dgm:spPr/>
      <dgm:t>
        <a:bodyPr/>
        <a:lstStyle/>
        <a:p>
          <a:endParaRPr lang="en-US"/>
        </a:p>
      </dgm:t>
    </dgm:pt>
    <dgm:pt modelId="{C61BF8A2-772D-6441-9104-DF4A1E82B069}">
      <dgm:prSet custT="1"/>
      <dgm:spPr/>
      <dgm:t>
        <a:bodyPr/>
        <a:lstStyle/>
        <a:p>
          <a:pPr rtl="0"/>
          <a:r>
            <a:rPr lang="en-US" sz="4000" b="1" smtClean="0"/>
            <a:t>2</a:t>
          </a:r>
          <a:endParaRPr lang="en-US" sz="4000" b="1" dirty="0"/>
        </a:p>
      </dgm:t>
    </dgm:pt>
    <dgm:pt modelId="{535F47D6-F616-CE4B-A773-5768DBD27C1B}" type="parTrans" cxnId="{75AD054C-1FC5-E14C-A6D6-C3A214CE219E}">
      <dgm:prSet/>
      <dgm:spPr/>
      <dgm:t>
        <a:bodyPr/>
        <a:lstStyle/>
        <a:p>
          <a:endParaRPr lang="en-US"/>
        </a:p>
      </dgm:t>
    </dgm:pt>
    <dgm:pt modelId="{0F368B13-6FFF-244D-843F-AF497B20A6BF}" type="sibTrans" cxnId="{75AD054C-1FC5-E14C-A6D6-C3A214CE219E}">
      <dgm:prSet/>
      <dgm:spPr/>
      <dgm:t>
        <a:bodyPr/>
        <a:lstStyle/>
        <a:p>
          <a:endParaRPr lang="en-US"/>
        </a:p>
      </dgm:t>
    </dgm:pt>
    <dgm:pt modelId="{1E0009E3-7C76-9643-B060-609C4F6B2C3A}">
      <dgm:prSet custT="1"/>
      <dgm:spPr/>
      <dgm:t>
        <a:bodyPr/>
        <a:lstStyle/>
        <a:p>
          <a:pPr rtl="0"/>
          <a:r>
            <a:rPr lang="en-US" sz="4000" b="1" smtClean="0"/>
            <a:t>3</a:t>
          </a:r>
          <a:endParaRPr lang="en-US" sz="4000" b="1" dirty="0"/>
        </a:p>
      </dgm:t>
    </dgm:pt>
    <dgm:pt modelId="{A8844491-A4E6-7949-BC0F-CD436D14D2D2}" type="parTrans" cxnId="{2582276E-C661-3740-A5E7-FC45B32D1116}">
      <dgm:prSet/>
      <dgm:spPr/>
      <dgm:t>
        <a:bodyPr/>
        <a:lstStyle/>
        <a:p>
          <a:endParaRPr lang="en-US"/>
        </a:p>
      </dgm:t>
    </dgm:pt>
    <dgm:pt modelId="{6DBE336D-E6B2-3D43-8D41-6E9ADE9A8F89}" type="sibTrans" cxnId="{2582276E-C661-3740-A5E7-FC45B32D1116}">
      <dgm:prSet/>
      <dgm:spPr/>
      <dgm:t>
        <a:bodyPr/>
        <a:lstStyle/>
        <a:p>
          <a:endParaRPr lang="en-US"/>
        </a:p>
      </dgm:t>
    </dgm:pt>
    <dgm:pt modelId="{FE26DA0A-AE40-E34F-9EE5-800CB4A61D7E}">
      <dgm:prSet custT="1"/>
      <dgm:spPr/>
      <dgm:t>
        <a:bodyPr/>
        <a:lstStyle/>
        <a:p>
          <a:pPr rtl="0"/>
          <a:r>
            <a:rPr lang="en-US" sz="4000" b="1" smtClean="0"/>
            <a:t>4</a:t>
          </a:r>
          <a:endParaRPr lang="en-US" sz="4000" b="1" dirty="0"/>
        </a:p>
      </dgm:t>
    </dgm:pt>
    <dgm:pt modelId="{D091B28B-ED46-1740-B4A8-34CF4D8A8C53}" type="parTrans" cxnId="{2B158FB2-EBB7-2A48-919A-7C33E9ED0813}">
      <dgm:prSet/>
      <dgm:spPr/>
      <dgm:t>
        <a:bodyPr/>
        <a:lstStyle/>
        <a:p>
          <a:endParaRPr lang="en-US"/>
        </a:p>
      </dgm:t>
    </dgm:pt>
    <dgm:pt modelId="{0D12F91C-50CC-8E44-802A-B7C8F74C54C1}" type="sibTrans" cxnId="{2B158FB2-EBB7-2A48-919A-7C33E9ED0813}">
      <dgm:prSet/>
      <dgm:spPr/>
      <dgm:t>
        <a:bodyPr/>
        <a:lstStyle/>
        <a:p>
          <a:endParaRPr lang="en-US"/>
        </a:p>
      </dgm:t>
    </dgm:pt>
    <dgm:pt modelId="{9E8C535F-560A-C848-9264-59915F157B07}">
      <dgm:prSet custT="1"/>
      <dgm:spPr/>
      <dgm:t>
        <a:bodyPr/>
        <a:lstStyle/>
        <a:p>
          <a:pPr rtl="0"/>
          <a:r>
            <a:rPr lang="en-US" sz="4000" b="1" dirty="0" smtClean="0"/>
            <a:t>5</a:t>
          </a:r>
          <a:endParaRPr lang="en-US" sz="4000" b="1" dirty="0"/>
        </a:p>
      </dgm:t>
    </dgm:pt>
    <dgm:pt modelId="{E7813144-B3CC-3B42-920E-7CDA5788B9C6}" type="parTrans" cxnId="{E9942CED-DAAE-1044-9A79-F8A77832C6A3}">
      <dgm:prSet/>
      <dgm:spPr/>
      <dgm:t>
        <a:bodyPr/>
        <a:lstStyle/>
        <a:p>
          <a:endParaRPr lang="en-US"/>
        </a:p>
      </dgm:t>
    </dgm:pt>
    <dgm:pt modelId="{542F62EB-EF47-AA49-881F-DCF16329DBAE}" type="sibTrans" cxnId="{E9942CED-DAAE-1044-9A79-F8A77832C6A3}">
      <dgm:prSet/>
      <dgm:spPr/>
      <dgm:t>
        <a:bodyPr/>
        <a:lstStyle/>
        <a:p>
          <a:endParaRPr lang="en-US"/>
        </a:p>
      </dgm:t>
    </dgm:pt>
    <dgm:pt modelId="{19AE926C-9123-8647-BECA-762461A50030}">
      <dgm:prSet custT="1"/>
      <dgm:spPr/>
      <dgm:t>
        <a:bodyPr/>
        <a:lstStyle/>
        <a:p>
          <a:pPr rtl="0"/>
          <a:r>
            <a:rPr lang="en-US" sz="4000" b="1" dirty="0" smtClean="0"/>
            <a:t>6</a:t>
          </a:r>
          <a:endParaRPr lang="en-US" sz="4000" b="1" dirty="0"/>
        </a:p>
      </dgm:t>
    </dgm:pt>
    <dgm:pt modelId="{0B4B26F4-4B17-1046-90D5-6FE707D10D90}" type="parTrans" cxnId="{CC5353CA-1C46-DE4B-AF96-B7C21C1F35B7}">
      <dgm:prSet/>
      <dgm:spPr/>
      <dgm:t>
        <a:bodyPr/>
        <a:lstStyle/>
        <a:p>
          <a:endParaRPr lang="en-US"/>
        </a:p>
      </dgm:t>
    </dgm:pt>
    <dgm:pt modelId="{233D88EF-14C1-FC4C-9121-2D74BB845B2C}" type="sibTrans" cxnId="{CC5353CA-1C46-DE4B-AF96-B7C21C1F35B7}">
      <dgm:prSet/>
      <dgm:spPr/>
      <dgm:t>
        <a:bodyPr/>
        <a:lstStyle/>
        <a:p>
          <a:endParaRPr lang="en-US"/>
        </a:p>
      </dgm:t>
    </dgm:pt>
    <dgm:pt modelId="{985B913D-3D97-6746-B305-5B5573C77F98}">
      <dgm:prSet custT="1"/>
      <dgm:spPr/>
      <dgm:t>
        <a:bodyPr/>
        <a:lstStyle/>
        <a:p>
          <a:pPr rtl="0"/>
          <a:r>
            <a:rPr lang="en-US" sz="4000" b="1" dirty="0" smtClean="0"/>
            <a:t>11</a:t>
          </a:r>
          <a:endParaRPr lang="en-US" sz="4000" b="1" dirty="0"/>
        </a:p>
      </dgm:t>
    </dgm:pt>
    <dgm:pt modelId="{02D5771A-F00C-A049-AC29-3528670C6B7C}" type="parTrans" cxnId="{AB99A8F9-310D-E04F-B947-8F45D6DBF3E2}">
      <dgm:prSet/>
      <dgm:spPr/>
      <dgm:t>
        <a:bodyPr/>
        <a:lstStyle/>
        <a:p>
          <a:endParaRPr lang="en-US"/>
        </a:p>
      </dgm:t>
    </dgm:pt>
    <dgm:pt modelId="{E5767C37-B7AD-4D48-83C9-DD9F7D7CC495}" type="sibTrans" cxnId="{AB99A8F9-310D-E04F-B947-8F45D6DBF3E2}">
      <dgm:prSet/>
      <dgm:spPr/>
      <dgm:t>
        <a:bodyPr/>
        <a:lstStyle/>
        <a:p>
          <a:endParaRPr lang="en-US"/>
        </a:p>
      </dgm:t>
    </dgm:pt>
    <dgm:pt modelId="{F6846E6D-9B10-B74B-9567-74E1DA672118}" type="pres">
      <dgm:prSet presAssocID="{EFD67535-B6F7-4F41-8F5A-B2A70F1ED1D0}" presName="rootnode" presStyleCnt="0">
        <dgm:presLayoutVars>
          <dgm:chMax/>
          <dgm:chPref/>
          <dgm:dir/>
          <dgm:animLvl val="lvl"/>
        </dgm:presLayoutVars>
      </dgm:prSet>
      <dgm:spPr/>
      <dgm:t>
        <a:bodyPr/>
        <a:lstStyle/>
        <a:p>
          <a:endParaRPr lang="en-US"/>
        </a:p>
      </dgm:t>
    </dgm:pt>
    <dgm:pt modelId="{86BA2F20-BDAB-614A-80C2-899603258401}" type="pres">
      <dgm:prSet presAssocID="{6A4C9B1F-0F83-9F41-A594-FB768FD8FEEF}" presName="composite" presStyleCnt="0"/>
      <dgm:spPr/>
    </dgm:pt>
    <dgm:pt modelId="{DE0775AF-EE45-C140-8EBC-9ADF28480E45}" type="pres">
      <dgm:prSet presAssocID="{6A4C9B1F-0F83-9F41-A594-FB768FD8FEEF}" presName="LShape" presStyleLbl="alignNode1" presStyleIdx="0" presStyleCnt="21"/>
      <dgm:spPr/>
    </dgm:pt>
    <dgm:pt modelId="{7D0DAEE6-A172-2B42-93D6-DFA23BCE88E1}" type="pres">
      <dgm:prSet presAssocID="{6A4C9B1F-0F83-9F41-A594-FB768FD8FEEF}" presName="ParentText" presStyleLbl="revTx" presStyleIdx="0" presStyleCnt="11" custScaleY="120620">
        <dgm:presLayoutVars>
          <dgm:chMax val="0"/>
          <dgm:chPref val="0"/>
          <dgm:bulletEnabled val="1"/>
        </dgm:presLayoutVars>
      </dgm:prSet>
      <dgm:spPr/>
      <dgm:t>
        <a:bodyPr/>
        <a:lstStyle/>
        <a:p>
          <a:endParaRPr lang="en-US"/>
        </a:p>
      </dgm:t>
    </dgm:pt>
    <dgm:pt modelId="{C87D8378-7D67-9D45-8438-ED18308A42C1}" type="pres">
      <dgm:prSet presAssocID="{6A4C9B1F-0F83-9F41-A594-FB768FD8FEEF}" presName="Triangle" presStyleLbl="alignNode1" presStyleIdx="1" presStyleCnt="21"/>
      <dgm:spPr/>
    </dgm:pt>
    <dgm:pt modelId="{2C0E9BDC-7A48-8C41-A16B-AF1D77612F16}" type="pres">
      <dgm:prSet presAssocID="{170FEA95-BDDE-7A47-9522-27F48857ABD2}" presName="sibTrans" presStyleCnt="0"/>
      <dgm:spPr/>
    </dgm:pt>
    <dgm:pt modelId="{A96FB1E0-5027-D948-8ECA-04759BB43D66}" type="pres">
      <dgm:prSet presAssocID="{170FEA95-BDDE-7A47-9522-27F48857ABD2}" presName="space" presStyleCnt="0"/>
      <dgm:spPr/>
    </dgm:pt>
    <dgm:pt modelId="{73ECA75F-3BAF-A340-85CF-B4680278653D}" type="pres">
      <dgm:prSet presAssocID="{C61BF8A2-772D-6441-9104-DF4A1E82B069}" presName="composite" presStyleCnt="0"/>
      <dgm:spPr/>
    </dgm:pt>
    <dgm:pt modelId="{C3449DE4-048E-AC4F-8B89-00C2DEDF7885}" type="pres">
      <dgm:prSet presAssocID="{C61BF8A2-772D-6441-9104-DF4A1E82B069}" presName="LShape" presStyleLbl="alignNode1" presStyleIdx="2" presStyleCnt="21"/>
      <dgm:spPr/>
    </dgm:pt>
    <dgm:pt modelId="{1C9DAE62-F9E4-DC4A-B2FA-769E64F1CD91}" type="pres">
      <dgm:prSet presAssocID="{C61BF8A2-772D-6441-9104-DF4A1E82B069}" presName="ParentText" presStyleLbl="revTx" presStyleIdx="1" presStyleCnt="11">
        <dgm:presLayoutVars>
          <dgm:chMax val="0"/>
          <dgm:chPref val="0"/>
          <dgm:bulletEnabled val="1"/>
        </dgm:presLayoutVars>
      </dgm:prSet>
      <dgm:spPr/>
      <dgm:t>
        <a:bodyPr/>
        <a:lstStyle/>
        <a:p>
          <a:endParaRPr lang="en-US"/>
        </a:p>
      </dgm:t>
    </dgm:pt>
    <dgm:pt modelId="{3A04C842-489F-6C45-9211-A932263AEB77}" type="pres">
      <dgm:prSet presAssocID="{C61BF8A2-772D-6441-9104-DF4A1E82B069}" presName="Triangle" presStyleLbl="alignNode1" presStyleIdx="3" presStyleCnt="21"/>
      <dgm:spPr/>
    </dgm:pt>
    <dgm:pt modelId="{29992F8C-AD3A-2144-B56C-657BDAF9C8D8}" type="pres">
      <dgm:prSet presAssocID="{0F368B13-6FFF-244D-843F-AF497B20A6BF}" presName="sibTrans" presStyleCnt="0"/>
      <dgm:spPr/>
    </dgm:pt>
    <dgm:pt modelId="{93033B9A-0597-F247-8F18-02ABE5C497E8}" type="pres">
      <dgm:prSet presAssocID="{0F368B13-6FFF-244D-843F-AF497B20A6BF}" presName="space" presStyleCnt="0"/>
      <dgm:spPr/>
    </dgm:pt>
    <dgm:pt modelId="{B162EA0E-5332-3345-8706-75A91B6C390E}" type="pres">
      <dgm:prSet presAssocID="{1E0009E3-7C76-9643-B060-609C4F6B2C3A}" presName="composite" presStyleCnt="0"/>
      <dgm:spPr/>
    </dgm:pt>
    <dgm:pt modelId="{2FC93A55-0737-F645-A90D-2C876D350C57}" type="pres">
      <dgm:prSet presAssocID="{1E0009E3-7C76-9643-B060-609C4F6B2C3A}" presName="LShape" presStyleLbl="alignNode1" presStyleIdx="4" presStyleCnt="21"/>
      <dgm:spPr/>
    </dgm:pt>
    <dgm:pt modelId="{C7DA44A5-2694-164E-AACB-932D57E41902}" type="pres">
      <dgm:prSet presAssocID="{1E0009E3-7C76-9643-B060-609C4F6B2C3A}" presName="ParentText" presStyleLbl="revTx" presStyleIdx="2" presStyleCnt="11">
        <dgm:presLayoutVars>
          <dgm:chMax val="0"/>
          <dgm:chPref val="0"/>
          <dgm:bulletEnabled val="1"/>
        </dgm:presLayoutVars>
      </dgm:prSet>
      <dgm:spPr/>
      <dgm:t>
        <a:bodyPr/>
        <a:lstStyle/>
        <a:p>
          <a:endParaRPr lang="en-US"/>
        </a:p>
      </dgm:t>
    </dgm:pt>
    <dgm:pt modelId="{B6EC1C9A-33DA-824E-9E5B-086E53A17F52}" type="pres">
      <dgm:prSet presAssocID="{1E0009E3-7C76-9643-B060-609C4F6B2C3A}" presName="Triangle" presStyleLbl="alignNode1" presStyleIdx="5" presStyleCnt="21"/>
      <dgm:spPr/>
    </dgm:pt>
    <dgm:pt modelId="{D7E8E31C-F2CC-9046-B769-8F1B26E2C63A}" type="pres">
      <dgm:prSet presAssocID="{6DBE336D-E6B2-3D43-8D41-6E9ADE9A8F89}" presName="sibTrans" presStyleCnt="0"/>
      <dgm:spPr/>
    </dgm:pt>
    <dgm:pt modelId="{1CD7684F-D551-D544-9134-038BBB697BDB}" type="pres">
      <dgm:prSet presAssocID="{6DBE336D-E6B2-3D43-8D41-6E9ADE9A8F89}" presName="space" presStyleCnt="0"/>
      <dgm:spPr/>
    </dgm:pt>
    <dgm:pt modelId="{E688AE2C-FCD0-F348-AD03-B1A638ECA073}" type="pres">
      <dgm:prSet presAssocID="{FE26DA0A-AE40-E34F-9EE5-800CB4A61D7E}" presName="composite" presStyleCnt="0"/>
      <dgm:spPr/>
    </dgm:pt>
    <dgm:pt modelId="{47D85280-E660-154F-9E0E-3BB762FCA918}" type="pres">
      <dgm:prSet presAssocID="{FE26DA0A-AE40-E34F-9EE5-800CB4A61D7E}" presName="LShape" presStyleLbl="alignNode1" presStyleIdx="6" presStyleCnt="21"/>
      <dgm:spPr/>
    </dgm:pt>
    <dgm:pt modelId="{CACFBA27-EE84-9841-877C-49F4DAADD26A}" type="pres">
      <dgm:prSet presAssocID="{FE26DA0A-AE40-E34F-9EE5-800CB4A61D7E}" presName="ParentText" presStyleLbl="revTx" presStyleIdx="3" presStyleCnt="11">
        <dgm:presLayoutVars>
          <dgm:chMax val="0"/>
          <dgm:chPref val="0"/>
          <dgm:bulletEnabled val="1"/>
        </dgm:presLayoutVars>
      </dgm:prSet>
      <dgm:spPr/>
      <dgm:t>
        <a:bodyPr/>
        <a:lstStyle/>
        <a:p>
          <a:endParaRPr lang="en-US"/>
        </a:p>
      </dgm:t>
    </dgm:pt>
    <dgm:pt modelId="{C802A39F-467D-FF42-A04B-9E968D70D21E}" type="pres">
      <dgm:prSet presAssocID="{FE26DA0A-AE40-E34F-9EE5-800CB4A61D7E}" presName="Triangle" presStyleLbl="alignNode1" presStyleIdx="7" presStyleCnt="21"/>
      <dgm:spPr/>
    </dgm:pt>
    <dgm:pt modelId="{EA443411-7C3A-1840-9B73-9B75F4C39041}" type="pres">
      <dgm:prSet presAssocID="{0D12F91C-50CC-8E44-802A-B7C8F74C54C1}" presName="sibTrans" presStyleCnt="0"/>
      <dgm:spPr/>
    </dgm:pt>
    <dgm:pt modelId="{7C8F8D61-7DDA-6643-8B88-A7FA7CC70F80}" type="pres">
      <dgm:prSet presAssocID="{0D12F91C-50CC-8E44-802A-B7C8F74C54C1}" presName="space" presStyleCnt="0"/>
      <dgm:spPr/>
    </dgm:pt>
    <dgm:pt modelId="{FF8A622C-2FA3-AB46-B788-A9428DD218E5}" type="pres">
      <dgm:prSet presAssocID="{9E8C535F-560A-C848-9264-59915F157B07}" presName="composite" presStyleCnt="0"/>
      <dgm:spPr/>
    </dgm:pt>
    <dgm:pt modelId="{FD937F13-C8AA-9445-9E9A-EBBF6301D938}" type="pres">
      <dgm:prSet presAssocID="{9E8C535F-560A-C848-9264-59915F157B07}" presName="LShape" presStyleLbl="alignNode1" presStyleIdx="8" presStyleCnt="21"/>
      <dgm:spPr/>
    </dgm:pt>
    <dgm:pt modelId="{85F84598-BF38-934D-9657-D94533F434B3}" type="pres">
      <dgm:prSet presAssocID="{9E8C535F-560A-C848-9264-59915F157B07}" presName="ParentText" presStyleLbl="revTx" presStyleIdx="4" presStyleCnt="11">
        <dgm:presLayoutVars>
          <dgm:chMax val="0"/>
          <dgm:chPref val="0"/>
          <dgm:bulletEnabled val="1"/>
        </dgm:presLayoutVars>
      </dgm:prSet>
      <dgm:spPr/>
      <dgm:t>
        <a:bodyPr/>
        <a:lstStyle/>
        <a:p>
          <a:endParaRPr lang="en-US"/>
        </a:p>
      </dgm:t>
    </dgm:pt>
    <dgm:pt modelId="{9519C2D1-41A5-A942-85F7-4B3E3AB783B3}" type="pres">
      <dgm:prSet presAssocID="{9E8C535F-560A-C848-9264-59915F157B07}" presName="Triangle" presStyleLbl="alignNode1" presStyleIdx="9" presStyleCnt="21"/>
      <dgm:spPr/>
    </dgm:pt>
    <dgm:pt modelId="{45F98FEE-CC79-D448-8DB0-98C5A1582CC3}" type="pres">
      <dgm:prSet presAssocID="{542F62EB-EF47-AA49-881F-DCF16329DBAE}" presName="sibTrans" presStyleCnt="0"/>
      <dgm:spPr/>
    </dgm:pt>
    <dgm:pt modelId="{FA6D2937-D0ED-3B40-930E-08DBB50D01B2}" type="pres">
      <dgm:prSet presAssocID="{542F62EB-EF47-AA49-881F-DCF16329DBAE}" presName="space" presStyleCnt="0"/>
      <dgm:spPr/>
    </dgm:pt>
    <dgm:pt modelId="{DCCEBD07-4CBD-EE48-95E9-C45C75C85583}" type="pres">
      <dgm:prSet presAssocID="{19AE926C-9123-8647-BECA-762461A50030}" presName="composite" presStyleCnt="0"/>
      <dgm:spPr/>
    </dgm:pt>
    <dgm:pt modelId="{8F144937-3ADD-5245-8418-DE81B2D5EFF9}" type="pres">
      <dgm:prSet presAssocID="{19AE926C-9123-8647-BECA-762461A50030}" presName="LShape" presStyleLbl="alignNode1" presStyleIdx="10" presStyleCnt="21"/>
      <dgm:spPr/>
    </dgm:pt>
    <dgm:pt modelId="{8E198D7C-F4ED-A143-94EC-D3DE13D28C5B}" type="pres">
      <dgm:prSet presAssocID="{19AE926C-9123-8647-BECA-762461A50030}" presName="ParentText" presStyleLbl="revTx" presStyleIdx="5" presStyleCnt="11">
        <dgm:presLayoutVars>
          <dgm:chMax val="0"/>
          <dgm:chPref val="0"/>
          <dgm:bulletEnabled val="1"/>
        </dgm:presLayoutVars>
      </dgm:prSet>
      <dgm:spPr/>
      <dgm:t>
        <a:bodyPr/>
        <a:lstStyle/>
        <a:p>
          <a:endParaRPr lang="en-US"/>
        </a:p>
      </dgm:t>
    </dgm:pt>
    <dgm:pt modelId="{E9597C69-4FC9-9848-8C54-ED49B6208E9E}" type="pres">
      <dgm:prSet presAssocID="{19AE926C-9123-8647-BECA-762461A50030}" presName="Triangle" presStyleLbl="alignNode1" presStyleIdx="11" presStyleCnt="21"/>
      <dgm:spPr/>
    </dgm:pt>
    <dgm:pt modelId="{F315959F-87F9-114C-9A6C-8738FF117273}" type="pres">
      <dgm:prSet presAssocID="{233D88EF-14C1-FC4C-9121-2D74BB845B2C}" presName="sibTrans" presStyleCnt="0"/>
      <dgm:spPr/>
    </dgm:pt>
    <dgm:pt modelId="{4DCA2C6C-5D21-654C-A16B-905698FE3178}" type="pres">
      <dgm:prSet presAssocID="{233D88EF-14C1-FC4C-9121-2D74BB845B2C}" presName="space" presStyleCnt="0"/>
      <dgm:spPr/>
    </dgm:pt>
    <dgm:pt modelId="{5301EFF0-30B5-3243-9462-4E61B9243693}" type="pres">
      <dgm:prSet presAssocID="{75FAEFAA-55F0-3B46-9595-142E276DD8CC}" presName="composite" presStyleCnt="0"/>
      <dgm:spPr/>
    </dgm:pt>
    <dgm:pt modelId="{8E513B00-FDF4-434F-A386-3B7AB5EA5BA1}" type="pres">
      <dgm:prSet presAssocID="{75FAEFAA-55F0-3B46-9595-142E276DD8CC}" presName="LShape" presStyleLbl="alignNode1" presStyleIdx="12" presStyleCnt="21"/>
      <dgm:spPr/>
    </dgm:pt>
    <dgm:pt modelId="{8A90CEE4-DFAB-AB47-86B4-556EE7D256D8}" type="pres">
      <dgm:prSet presAssocID="{75FAEFAA-55F0-3B46-9595-142E276DD8CC}" presName="ParentText" presStyleLbl="revTx" presStyleIdx="6" presStyleCnt="11">
        <dgm:presLayoutVars>
          <dgm:chMax val="0"/>
          <dgm:chPref val="0"/>
          <dgm:bulletEnabled val="1"/>
        </dgm:presLayoutVars>
      </dgm:prSet>
      <dgm:spPr/>
      <dgm:t>
        <a:bodyPr/>
        <a:lstStyle/>
        <a:p>
          <a:endParaRPr lang="en-US"/>
        </a:p>
      </dgm:t>
    </dgm:pt>
    <dgm:pt modelId="{B43963EF-FF0F-1942-AC74-D7F5C239E109}" type="pres">
      <dgm:prSet presAssocID="{75FAEFAA-55F0-3B46-9595-142E276DD8CC}" presName="Triangle" presStyleLbl="alignNode1" presStyleIdx="13" presStyleCnt="21"/>
      <dgm:spPr/>
    </dgm:pt>
    <dgm:pt modelId="{31BCD3AF-5243-E045-BF48-F8800981818F}" type="pres">
      <dgm:prSet presAssocID="{906CBD56-B298-A948-9642-CF63CBBB1347}" presName="sibTrans" presStyleCnt="0"/>
      <dgm:spPr/>
    </dgm:pt>
    <dgm:pt modelId="{EAA4D4CA-9650-1D45-B25B-3E92109BCBD1}" type="pres">
      <dgm:prSet presAssocID="{906CBD56-B298-A948-9642-CF63CBBB1347}" presName="space" presStyleCnt="0"/>
      <dgm:spPr/>
    </dgm:pt>
    <dgm:pt modelId="{8CEE3811-5A71-2642-92FE-39448E55E49F}" type="pres">
      <dgm:prSet presAssocID="{5122AEA8-6382-0E4B-865E-09EF836E4521}" presName="composite" presStyleCnt="0"/>
      <dgm:spPr/>
    </dgm:pt>
    <dgm:pt modelId="{B46EE6BF-185E-1C4A-A9DE-0918E202BC5D}" type="pres">
      <dgm:prSet presAssocID="{5122AEA8-6382-0E4B-865E-09EF836E4521}" presName="LShape" presStyleLbl="alignNode1" presStyleIdx="14" presStyleCnt="21"/>
      <dgm:spPr/>
    </dgm:pt>
    <dgm:pt modelId="{9B05F647-802D-BD41-A338-C04BF3F8E191}" type="pres">
      <dgm:prSet presAssocID="{5122AEA8-6382-0E4B-865E-09EF836E4521}" presName="ParentText" presStyleLbl="revTx" presStyleIdx="7" presStyleCnt="11">
        <dgm:presLayoutVars>
          <dgm:chMax val="0"/>
          <dgm:chPref val="0"/>
          <dgm:bulletEnabled val="1"/>
        </dgm:presLayoutVars>
      </dgm:prSet>
      <dgm:spPr/>
      <dgm:t>
        <a:bodyPr/>
        <a:lstStyle/>
        <a:p>
          <a:endParaRPr lang="en-US"/>
        </a:p>
      </dgm:t>
    </dgm:pt>
    <dgm:pt modelId="{51948345-282F-3842-A74A-F4591BB8039B}" type="pres">
      <dgm:prSet presAssocID="{5122AEA8-6382-0E4B-865E-09EF836E4521}" presName="Triangle" presStyleLbl="alignNode1" presStyleIdx="15" presStyleCnt="21"/>
      <dgm:spPr/>
    </dgm:pt>
    <dgm:pt modelId="{6434CC5D-2905-8E44-9AC1-78F239902218}" type="pres">
      <dgm:prSet presAssocID="{5C175C98-28B9-284D-8E4C-B3C63473EF87}" presName="sibTrans" presStyleCnt="0"/>
      <dgm:spPr/>
    </dgm:pt>
    <dgm:pt modelId="{DCA4B512-7CA3-8448-A2AF-F94E46CE350D}" type="pres">
      <dgm:prSet presAssocID="{5C175C98-28B9-284D-8E4C-B3C63473EF87}" presName="space" presStyleCnt="0"/>
      <dgm:spPr/>
    </dgm:pt>
    <dgm:pt modelId="{8AF0C7AD-26C1-C149-BA01-37C260FA65AA}" type="pres">
      <dgm:prSet presAssocID="{064EA174-BC3C-7A46-AFF5-4628ED8D1B13}" presName="composite" presStyleCnt="0"/>
      <dgm:spPr/>
    </dgm:pt>
    <dgm:pt modelId="{937624DE-CF0D-E147-9447-EF39E295D7AD}" type="pres">
      <dgm:prSet presAssocID="{064EA174-BC3C-7A46-AFF5-4628ED8D1B13}" presName="LShape" presStyleLbl="alignNode1" presStyleIdx="16" presStyleCnt="21"/>
      <dgm:spPr/>
    </dgm:pt>
    <dgm:pt modelId="{7F066166-82BA-624E-8D3C-FABD64D02631}" type="pres">
      <dgm:prSet presAssocID="{064EA174-BC3C-7A46-AFF5-4628ED8D1B13}" presName="ParentText" presStyleLbl="revTx" presStyleIdx="8" presStyleCnt="11">
        <dgm:presLayoutVars>
          <dgm:chMax val="0"/>
          <dgm:chPref val="0"/>
          <dgm:bulletEnabled val="1"/>
        </dgm:presLayoutVars>
      </dgm:prSet>
      <dgm:spPr/>
      <dgm:t>
        <a:bodyPr/>
        <a:lstStyle/>
        <a:p>
          <a:endParaRPr lang="en-US"/>
        </a:p>
      </dgm:t>
    </dgm:pt>
    <dgm:pt modelId="{C5E38F4C-8A4F-644E-AD8A-2101E9C1C3DC}" type="pres">
      <dgm:prSet presAssocID="{064EA174-BC3C-7A46-AFF5-4628ED8D1B13}" presName="Triangle" presStyleLbl="alignNode1" presStyleIdx="17" presStyleCnt="21"/>
      <dgm:spPr/>
    </dgm:pt>
    <dgm:pt modelId="{48298F44-65E2-0440-AB79-69A439E05142}" type="pres">
      <dgm:prSet presAssocID="{B18AD3CC-B728-F148-BA55-2CC11AC266A3}" presName="sibTrans" presStyleCnt="0"/>
      <dgm:spPr/>
    </dgm:pt>
    <dgm:pt modelId="{0D8DACF5-2F08-C74E-9E70-C87478DBFA3C}" type="pres">
      <dgm:prSet presAssocID="{B18AD3CC-B728-F148-BA55-2CC11AC266A3}" presName="space" presStyleCnt="0"/>
      <dgm:spPr/>
    </dgm:pt>
    <dgm:pt modelId="{D0FA4032-FD82-3D41-938C-4CA15B24C5B6}" type="pres">
      <dgm:prSet presAssocID="{A45B7F8A-9D16-4849-997F-84DAFDCE0FCB}" presName="composite" presStyleCnt="0"/>
      <dgm:spPr/>
    </dgm:pt>
    <dgm:pt modelId="{4DF4EA06-5DDB-0B4B-90D9-6044F02BAB42}" type="pres">
      <dgm:prSet presAssocID="{A45B7F8A-9D16-4849-997F-84DAFDCE0FCB}" presName="LShape" presStyleLbl="alignNode1" presStyleIdx="18" presStyleCnt="21"/>
      <dgm:spPr/>
    </dgm:pt>
    <dgm:pt modelId="{B02BF9C9-3757-B441-945B-C0812FD7E77A}" type="pres">
      <dgm:prSet presAssocID="{A45B7F8A-9D16-4849-997F-84DAFDCE0FCB}" presName="ParentText" presStyleLbl="revTx" presStyleIdx="9" presStyleCnt="11" custScaleX="153433">
        <dgm:presLayoutVars>
          <dgm:chMax val="0"/>
          <dgm:chPref val="0"/>
          <dgm:bulletEnabled val="1"/>
        </dgm:presLayoutVars>
      </dgm:prSet>
      <dgm:spPr/>
      <dgm:t>
        <a:bodyPr/>
        <a:lstStyle/>
        <a:p>
          <a:endParaRPr lang="en-US"/>
        </a:p>
      </dgm:t>
    </dgm:pt>
    <dgm:pt modelId="{3DC59F7B-29BC-3A41-BB57-256FC4DA8983}" type="pres">
      <dgm:prSet presAssocID="{A45B7F8A-9D16-4849-997F-84DAFDCE0FCB}" presName="Triangle" presStyleLbl="alignNode1" presStyleIdx="19" presStyleCnt="21"/>
      <dgm:spPr/>
    </dgm:pt>
    <dgm:pt modelId="{91D9CC73-F894-CA4F-BDEE-41DBE7DC5BC4}" type="pres">
      <dgm:prSet presAssocID="{CA153D55-8E3A-E147-8553-2261FB520AE9}" presName="sibTrans" presStyleCnt="0"/>
      <dgm:spPr/>
    </dgm:pt>
    <dgm:pt modelId="{99AF0488-E06E-4142-8BC5-0033CA41059A}" type="pres">
      <dgm:prSet presAssocID="{CA153D55-8E3A-E147-8553-2261FB520AE9}" presName="space" presStyleCnt="0"/>
      <dgm:spPr/>
    </dgm:pt>
    <dgm:pt modelId="{3916D759-7D4F-7242-91EC-28818CE8D894}" type="pres">
      <dgm:prSet presAssocID="{985B913D-3D97-6746-B305-5B5573C77F98}" presName="composite" presStyleCnt="0"/>
      <dgm:spPr/>
    </dgm:pt>
    <dgm:pt modelId="{DA5CA762-D8A5-444B-A655-2B1EADC665E5}" type="pres">
      <dgm:prSet presAssocID="{985B913D-3D97-6746-B305-5B5573C77F98}" presName="LShape" presStyleLbl="alignNode1" presStyleIdx="20" presStyleCnt="21"/>
      <dgm:spPr/>
    </dgm:pt>
    <dgm:pt modelId="{DB31EC45-3B8F-D249-93BD-B375CED9B062}" type="pres">
      <dgm:prSet presAssocID="{985B913D-3D97-6746-B305-5B5573C77F98}" presName="ParentText" presStyleLbl="revTx" presStyleIdx="10" presStyleCnt="11" custScaleX="146553">
        <dgm:presLayoutVars>
          <dgm:chMax val="0"/>
          <dgm:chPref val="0"/>
          <dgm:bulletEnabled val="1"/>
        </dgm:presLayoutVars>
      </dgm:prSet>
      <dgm:spPr/>
      <dgm:t>
        <a:bodyPr/>
        <a:lstStyle/>
        <a:p>
          <a:endParaRPr lang="en-US"/>
        </a:p>
      </dgm:t>
    </dgm:pt>
  </dgm:ptLst>
  <dgm:cxnLst>
    <dgm:cxn modelId="{2A01E023-9EB4-A045-B39F-90FAB5F0EA8D}" type="presOf" srcId="{FE26DA0A-AE40-E34F-9EE5-800CB4A61D7E}" destId="{CACFBA27-EE84-9841-877C-49F4DAADD26A}" srcOrd="0" destOrd="0" presId="urn:microsoft.com/office/officeart/2009/3/layout/StepUpProcess"/>
    <dgm:cxn modelId="{77FD246E-9317-B84E-A499-D30DF75440D7}" srcId="{EFD67535-B6F7-4F41-8F5A-B2A70F1ED1D0}" destId="{A45B7F8A-9D16-4849-997F-84DAFDCE0FCB}" srcOrd="9" destOrd="0" parTransId="{BB0EFA85-B5FE-DA4F-95BE-0471F7E166C9}" sibTransId="{CA153D55-8E3A-E147-8553-2261FB520AE9}"/>
    <dgm:cxn modelId="{B670A8C4-3315-4945-AC2D-871A419EEE19}" type="presOf" srcId="{75FAEFAA-55F0-3B46-9595-142E276DD8CC}" destId="{8A90CEE4-DFAB-AB47-86B4-556EE7D256D8}" srcOrd="0" destOrd="0" presId="urn:microsoft.com/office/officeart/2009/3/layout/StepUpProcess"/>
    <dgm:cxn modelId="{B3E101C0-4341-0D43-91EC-5446203F8381}" type="presOf" srcId="{1E0009E3-7C76-9643-B060-609C4F6B2C3A}" destId="{C7DA44A5-2694-164E-AACB-932D57E41902}" srcOrd="0" destOrd="0" presId="urn:microsoft.com/office/officeart/2009/3/layout/StepUpProcess"/>
    <dgm:cxn modelId="{D041AD11-1510-ED42-9092-234B3B01BB82}" srcId="{EFD67535-B6F7-4F41-8F5A-B2A70F1ED1D0}" destId="{064EA174-BC3C-7A46-AFF5-4628ED8D1B13}" srcOrd="8" destOrd="0" parTransId="{30F7DD70-69AE-0740-8878-09F490B44403}" sibTransId="{B18AD3CC-B728-F148-BA55-2CC11AC266A3}"/>
    <dgm:cxn modelId="{C6428E68-B19B-5546-9335-A92A4248522D}" type="presOf" srcId="{EFD67535-B6F7-4F41-8F5A-B2A70F1ED1D0}" destId="{F6846E6D-9B10-B74B-9567-74E1DA672118}" srcOrd="0" destOrd="0" presId="urn:microsoft.com/office/officeart/2009/3/layout/StepUpProcess"/>
    <dgm:cxn modelId="{E9942CED-DAAE-1044-9A79-F8A77832C6A3}" srcId="{EFD67535-B6F7-4F41-8F5A-B2A70F1ED1D0}" destId="{9E8C535F-560A-C848-9264-59915F157B07}" srcOrd="4" destOrd="0" parTransId="{E7813144-B3CC-3B42-920E-7CDA5788B9C6}" sibTransId="{542F62EB-EF47-AA49-881F-DCF16329DBAE}"/>
    <dgm:cxn modelId="{86FC68C9-5E1D-5047-A31D-E655442B8504}" type="presOf" srcId="{9E8C535F-560A-C848-9264-59915F157B07}" destId="{85F84598-BF38-934D-9657-D94533F434B3}" srcOrd="0" destOrd="0" presId="urn:microsoft.com/office/officeart/2009/3/layout/StepUpProcess"/>
    <dgm:cxn modelId="{E969F73A-E384-FF4E-AE87-6DCDBCAC387D}" type="presOf" srcId="{A45B7F8A-9D16-4849-997F-84DAFDCE0FCB}" destId="{B02BF9C9-3757-B441-945B-C0812FD7E77A}" srcOrd="0" destOrd="0" presId="urn:microsoft.com/office/officeart/2009/3/layout/StepUpProcess"/>
    <dgm:cxn modelId="{FFFFE837-4BFB-7B47-A6A9-B775D1D5F0EA}" type="presOf" srcId="{6A4C9B1F-0F83-9F41-A594-FB768FD8FEEF}" destId="{7D0DAEE6-A172-2B42-93D6-DFA23BCE88E1}" srcOrd="0" destOrd="0" presId="urn:microsoft.com/office/officeart/2009/3/layout/StepUpProcess"/>
    <dgm:cxn modelId="{5471A9B1-B2B3-1D47-8338-93DA6E1309F1}" type="presOf" srcId="{985B913D-3D97-6746-B305-5B5573C77F98}" destId="{DB31EC45-3B8F-D249-93BD-B375CED9B062}" srcOrd="0" destOrd="0" presId="urn:microsoft.com/office/officeart/2009/3/layout/StepUpProcess"/>
    <dgm:cxn modelId="{CA98EE0E-9CA6-894F-828D-ED3A9AEE9E8F}" srcId="{EFD67535-B6F7-4F41-8F5A-B2A70F1ED1D0}" destId="{5122AEA8-6382-0E4B-865E-09EF836E4521}" srcOrd="7" destOrd="0" parTransId="{B45FDD92-94C9-064D-AA0C-63ACF63A0563}" sibTransId="{5C175C98-28B9-284D-8E4C-B3C63473EF87}"/>
    <dgm:cxn modelId="{DB303088-C5CA-7046-AAF7-0D0103775E56}" srcId="{EFD67535-B6F7-4F41-8F5A-B2A70F1ED1D0}" destId="{6A4C9B1F-0F83-9F41-A594-FB768FD8FEEF}" srcOrd="0" destOrd="0" parTransId="{51EF257D-0631-1942-8EBE-004646D5B32B}" sibTransId="{170FEA95-BDDE-7A47-9522-27F48857ABD2}"/>
    <dgm:cxn modelId="{2B158FB2-EBB7-2A48-919A-7C33E9ED0813}" srcId="{EFD67535-B6F7-4F41-8F5A-B2A70F1ED1D0}" destId="{FE26DA0A-AE40-E34F-9EE5-800CB4A61D7E}" srcOrd="3" destOrd="0" parTransId="{D091B28B-ED46-1740-B4A8-34CF4D8A8C53}" sibTransId="{0D12F91C-50CC-8E44-802A-B7C8F74C54C1}"/>
    <dgm:cxn modelId="{CC5353CA-1C46-DE4B-AF96-B7C21C1F35B7}" srcId="{EFD67535-B6F7-4F41-8F5A-B2A70F1ED1D0}" destId="{19AE926C-9123-8647-BECA-762461A50030}" srcOrd="5" destOrd="0" parTransId="{0B4B26F4-4B17-1046-90D5-6FE707D10D90}" sibTransId="{233D88EF-14C1-FC4C-9121-2D74BB845B2C}"/>
    <dgm:cxn modelId="{2582276E-C661-3740-A5E7-FC45B32D1116}" srcId="{EFD67535-B6F7-4F41-8F5A-B2A70F1ED1D0}" destId="{1E0009E3-7C76-9643-B060-609C4F6B2C3A}" srcOrd="2" destOrd="0" parTransId="{A8844491-A4E6-7949-BC0F-CD436D14D2D2}" sibTransId="{6DBE336D-E6B2-3D43-8D41-6E9ADE9A8F89}"/>
    <dgm:cxn modelId="{91722D75-6C76-7E47-B519-4FF2A537D6F3}" type="presOf" srcId="{064EA174-BC3C-7A46-AFF5-4628ED8D1B13}" destId="{7F066166-82BA-624E-8D3C-FABD64D02631}" srcOrd="0" destOrd="0" presId="urn:microsoft.com/office/officeart/2009/3/layout/StepUpProcess"/>
    <dgm:cxn modelId="{F008A096-3128-7044-AAF6-980E866BAB32}" srcId="{EFD67535-B6F7-4F41-8F5A-B2A70F1ED1D0}" destId="{75FAEFAA-55F0-3B46-9595-142E276DD8CC}" srcOrd="6" destOrd="0" parTransId="{4ACBC2F0-3D2C-4A40-B52D-6E6CFF05E864}" sibTransId="{906CBD56-B298-A948-9642-CF63CBBB1347}"/>
    <dgm:cxn modelId="{75AD054C-1FC5-E14C-A6D6-C3A214CE219E}" srcId="{EFD67535-B6F7-4F41-8F5A-B2A70F1ED1D0}" destId="{C61BF8A2-772D-6441-9104-DF4A1E82B069}" srcOrd="1" destOrd="0" parTransId="{535F47D6-F616-CE4B-A773-5768DBD27C1B}" sibTransId="{0F368B13-6FFF-244D-843F-AF497B20A6BF}"/>
    <dgm:cxn modelId="{3534A2ED-1A9A-B742-BC2F-652BA8CE4AAF}" type="presOf" srcId="{5122AEA8-6382-0E4B-865E-09EF836E4521}" destId="{9B05F647-802D-BD41-A338-C04BF3F8E191}" srcOrd="0" destOrd="0" presId="urn:microsoft.com/office/officeart/2009/3/layout/StepUpProcess"/>
    <dgm:cxn modelId="{D6235E6A-B26C-1540-AAD8-83A136EC4339}" type="presOf" srcId="{C61BF8A2-772D-6441-9104-DF4A1E82B069}" destId="{1C9DAE62-F9E4-DC4A-B2FA-769E64F1CD91}" srcOrd="0" destOrd="0" presId="urn:microsoft.com/office/officeart/2009/3/layout/StepUpProcess"/>
    <dgm:cxn modelId="{AB99A8F9-310D-E04F-B947-8F45D6DBF3E2}" srcId="{EFD67535-B6F7-4F41-8F5A-B2A70F1ED1D0}" destId="{985B913D-3D97-6746-B305-5B5573C77F98}" srcOrd="10" destOrd="0" parTransId="{02D5771A-F00C-A049-AC29-3528670C6B7C}" sibTransId="{E5767C37-B7AD-4D48-83C9-DD9F7D7CC495}"/>
    <dgm:cxn modelId="{1F23C5C9-3494-894A-B63C-4BC77A5983B4}" type="presOf" srcId="{19AE926C-9123-8647-BECA-762461A50030}" destId="{8E198D7C-F4ED-A143-94EC-D3DE13D28C5B}" srcOrd="0" destOrd="0" presId="urn:microsoft.com/office/officeart/2009/3/layout/StepUpProcess"/>
    <dgm:cxn modelId="{672768BD-51E7-6544-BC06-467DE964E42B}" type="presParOf" srcId="{F6846E6D-9B10-B74B-9567-74E1DA672118}" destId="{86BA2F20-BDAB-614A-80C2-899603258401}" srcOrd="0" destOrd="0" presId="urn:microsoft.com/office/officeart/2009/3/layout/StepUpProcess"/>
    <dgm:cxn modelId="{4422E984-DCBF-DE4D-9B18-5C86A872A7FF}" type="presParOf" srcId="{86BA2F20-BDAB-614A-80C2-899603258401}" destId="{DE0775AF-EE45-C140-8EBC-9ADF28480E45}" srcOrd="0" destOrd="0" presId="urn:microsoft.com/office/officeart/2009/3/layout/StepUpProcess"/>
    <dgm:cxn modelId="{E4948DC3-E817-8A44-9A35-4C9D4D6A8167}" type="presParOf" srcId="{86BA2F20-BDAB-614A-80C2-899603258401}" destId="{7D0DAEE6-A172-2B42-93D6-DFA23BCE88E1}" srcOrd="1" destOrd="0" presId="urn:microsoft.com/office/officeart/2009/3/layout/StepUpProcess"/>
    <dgm:cxn modelId="{188A31D0-7684-DF43-B2F4-39B9BA79C9C6}" type="presParOf" srcId="{86BA2F20-BDAB-614A-80C2-899603258401}" destId="{C87D8378-7D67-9D45-8438-ED18308A42C1}" srcOrd="2" destOrd="0" presId="urn:microsoft.com/office/officeart/2009/3/layout/StepUpProcess"/>
    <dgm:cxn modelId="{0484D11E-F487-1241-BB45-C912F810EE14}" type="presParOf" srcId="{F6846E6D-9B10-B74B-9567-74E1DA672118}" destId="{2C0E9BDC-7A48-8C41-A16B-AF1D77612F16}" srcOrd="1" destOrd="0" presId="urn:microsoft.com/office/officeart/2009/3/layout/StepUpProcess"/>
    <dgm:cxn modelId="{76D03A5F-E2E7-A34A-B3B5-8BDADE384477}" type="presParOf" srcId="{2C0E9BDC-7A48-8C41-A16B-AF1D77612F16}" destId="{A96FB1E0-5027-D948-8ECA-04759BB43D66}" srcOrd="0" destOrd="0" presId="urn:microsoft.com/office/officeart/2009/3/layout/StepUpProcess"/>
    <dgm:cxn modelId="{B6ECB945-6566-7A4C-A6F5-CF407735C8E2}" type="presParOf" srcId="{F6846E6D-9B10-B74B-9567-74E1DA672118}" destId="{73ECA75F-3BAF-A340-85CF-B4680278653D}" srcOrd="2" destOrd="0" presId="urn:microsoft.com/office/officeart/2009/3/layout/StepUpProcess"/>
    <dgm:cxn modelId="{FA1E0038-DFC7-534B-A685-9A1B8CA623CD}" type="presParOf" srcId="{73ECA75F-3BAF-A340-85CF-B4680278653D}" destId="{C3449DE4-048E-AC4F-8B89-00C2DEDF7885}" srcOrd="0" destOrd="0" presId="urn:microsoft.com/office/officeart/2009/3/layout/StepUpProcess"/>
    <dgm:cxn modelId="{BB3BEFD6-3CAD-1349-8813-E59A63E37968}" type="presParOf" srcId="{73ECA75F-3BAF-A340-85CF-B4680278653D}" destId="{1C9DAE62-F9E4-DC4A-B2FA-769E64F1CD91}" srcOrd="1" destOrd="0" presId="urn:microsoft.com/office/officeart/2009/3/layout/StepUpProcess"/>
    <dgm:cxn modelId="{54F4B895-BFEF-5E43-8D11-A631F586C3DB}" type="presParOf" srcId="{73ECA75F-3BAF-A340-85CF-B4680278653D}" destId="{3A04C842-489F-6C45-9211-A932263AEB77}" srcOrd="2" destOrd="0" presId="urn:microsoft.com/office/officeart/2009/3/layout/StepUpProcess"/>
    <dgm:cxn modelId="{C28BB59C-7391-0D45-BE3A-64FF6BFF7950}" type="presParOf" srcId="{F6846E6D-9B10-B74B-9567-74E1DA672118}" destId="{29992F8C-AD3A-2144-B56C-657BDAF9C8D8}" srcOrd="3" destOrd="0" presId="urn:microsoft.com/office/officeart/2009/3/layout/StepUpProcess"/>
    <dgm:cxn modelId="{6B592DB2-85FA-B14E-BBED-446E384C798F}" type="presParOf" srcId="{29992F8C-AD3A-2144-B56C-657BDAF9C8D8}" destId="{93033B9A-0597-F247-8F18-02ABE5C497E8}" srcOrd="0" destOrd="0" presId="urn:microsoft.com/office/officeart/2009/3/layout/StepUpProcess"/>
    <dgm:cxn modelId="{BD6A1F0D-F446-0445-B618-1ADA0E253347}" type="presParOf" srcId="{F6846E6D-9B10-B74B-9567-74E1DA672118}" destId="{B162EA0E-5332-3345-8706-75A91B6C390E}" srcOrd="4" destOrd="0" presId="urn:microsoft.com/office/officeart/2009/3/layout/StepUpProcess"/>
    <dgm:cxn modelId="{A4E841CF-98EA-E24A-8EA9-B29C7B19EE60}" type="presParOf" srcId="{B162EA0E-5332-3345-8706-75A91B6C390E}" destId="{2FC93A55-0737-F645-A90D-2C876D350C57}" srcOrd="0" destOrd="0" presId="urn:microsoft.com/office/officeart/2009/3/layout/StepUpProcess"/>
    <dgm:cxn modelId="{E1F0FFE0-739E-9949-90B0-7065CD98D390}" type="presParOf" srcId="{B162EA0E-5332-3345-8706-75A91B6C390E}" destId="{C7DA44A5-2694-164E-AACB-932D57E41902}" srcOrd="1" destOrd="0" presId="urn:microsoft.com/office/officeart/2009/3/layout/StepUpProcess"/>
    <dgm:cxn modelId="{47E21959-4E90-1E4D-803D-DA7834630C48}" type="presParOf" srcId="{B162EA0E-5332-3345-8706-75A91B6C390E}" destId="{B6EC1C9A-33DA-824E-9E5B-086E53A17F52}" srcOrd="2" destOrd="0" presId="urn:microsoft.com/office/officeart/2009/3/layout/StepUpProcess"/>
    <dgm:cxn modelId="{4E1FBC80-8D86-8041-A61C-7589B4AA9E50}" type="presParOf" srcId="{F6846E6D-9B10-B74B-9567-74E1DA672118}" destId="{D7E8E31C-F2CC-9046-B769-8F1B26E2C63A}" srcOrd="5" destOrd="0" presId="urn:microsoft.com/office/officeart/2009/3/layout/StepUpProcess"/>
    <dgm:cxn modelId="{148FA068-6293-9449-8178-85B924C67B48}" type="presParOf" srcId="{D7E8E31C-F2CC-9046-B769-8F1B26E2C63A}" destId="{1CD7684F-D551-D544-9134-038BBB697BDB}" srcOrd="0" destOrd="0" presId="urn:microsoft.com/office/officeart/2009/3/layout/StepUpProcess"/>
    <dgm:cxn modelId="{482F2BDD-C9BA-6146-A18F-6C45B1536364}" type="presParOf" srcId="{F6846E6D-9B10-B74B-9567-74E1DA672118}" destId="{E688AE2C-FCD0-F348-AD03-B1A638ECA073}" srcOrd="6" destOrd="0" presId="urn:microsoft.com/office/officeart/2009/3/layout/StepUpProcess"/>
    <dgm:cxn modelId="{284FD727-F3F2-1443-9A34-E1B8759B9ADB}" type="presParOf" srcId="{E688AE2C-FCD0-F348-AD03-B1A638ECA073}" destId="{47D85280-E660-154F-9E0E-3BB762FCA918}" srcOrd="0" destOrd="0" presId="urn:microsoft.com/office/officeart/2009/3/layout/StepUpProcess"/>
    <dgm:cxn modelId="{2562F4BC-7221-9444-91ED-E25A699EB5BA}" type="presParOf" srcId="{E688AE2C-FCD0-F348-AD03-B1A638ECA073}" destId="{CACFBA27-EE84-9841-877C-49F4DAADD26A}" srcOrd="1" destOrd="0" presId="urn:microsoft.com/office/officeart/2009/3/layout/StepUpProcess"/>
    <dgm:cxn modelId="{0437E007-9508-CF49-BEDC-FF6BA40379FB}" type="presParOf" srcId="{E688AE2C-FCD0-F348-AD03-B1A638ECA073}" destId="{C802A39F-467D-FF42-A04B-9E968D70D21E}" srcOrd="2" destOrd="0" presId="urn:microsoft.com/office/officeart/2009/3/layout/StepUpProcess"/>
    <dgm:cxn modelId="{99D54C9D-BD37-4149-B356-5FAE83F00FDA}" type="presParOf" srcId="{F6846E6D-9B10-B74B-9567-74E1DA672118}" destId="{EA443411-7C3A-1840-9B73-9B75F4C39041}" srcOrd="7" destOrd="0" presId="urn:microsoft.com/office/officeart/2009/3/layout/StepUpProcess"/>
    <dgm:cxn modelId="{3CC27E3B-E0EC-BD45-9D4E-A837A0756E6D}" type="presParOf" srcId="{EA443411-7C3A-1840-9B73-9B75F4C39041}" destId="{7C8F8D61-7DDA-6643-8B88-A7FA7CC70F80}" srcOrd="0" destOrd="0" presId="urn:microsoft.com/office/officeart/2009/3/layout/StepUpProcess"/>
    <dgm:cxn modelId="{56DB2469-8F7A-3D47-8DE9-3B4E332D5E7D}" type="presParOf" srcId="{F6846E6D-9B10-B74B-9567-74E1DA672118}" destId="{FF8A622C-2FA3-AB46-B788-A9428DD218E5}" srcOrd="8" destOrd="0" presId="urn:microsoft.com/office/officeart/2009/3/layout/StepUpProcess"/>
    <dgm:cxn modelId="{5EDA2379-3E0B-3740-9BFE-413FAF42C40F}" type="presParOf" srcId="{FF8A622C-2FA3-AB46-B788-A9428DD218E5}" destId="{FD937F13-C8AA-9445-9E9A-EBBF6301D938}" srcOrd="0" destOrd="0" presId="urn:microsoft.com/office/officeart/2009/3/layout/StepUpProcess"/>
    <dgm:cxn modelId="{04F50B48-193F-3845-90F6-9CA6C8ECF9A1}" type="presParOf" srcId="{FF8A622C-2FA3-AB46-B788-A9428DD218E5}" destId="{85F84598-BF38-934D-9657-D94533F434B3}" srcOrd="1" destOrd="0" presId="urn:microsoft.com/office/officeart/2009/3/layout/StepUpProcess"/>
    <dgm:cxn modelId="{30143539-C8AA-B443-BE6E-802AE695CE8F}" type="presParOf" srcId="{FF8A622C-2FA3-AB46-B788-A9428DD218E5}" destId="{9519C2D1-41A5-A942-85F7-4B3E3AB783B3}" srcOrd="2" destOrd="0" presId="urn:microsoft.com/office/officeart/2009/3/layout/StepUpProcess"/>
    <dgm:cxn modelId="{58F5AA2B-527B-AF42-A686-036C6A0C11B1}" type="presParOf" srcId="{F6846E6D-9B10-B74B-9567-74E1DA672118}" destId="{45F98FEE-CC79-D448-8DB0-98C5A1582CC3}" srcOrd="9" destOrd="0" presId="urn:microsoft.com/office/officeart/2009/3/layout/StepUpProcess"/>
    <dgm:cxn modelId="{88090089-BADB-BC4E-A7C4-36293790873D}" type="presParOf" srcId="{45F98FEE-CC79-D448-8DB0-98C5A1582CC3}" destId="{FA6D2937-D0ED-3B40-930E-08DBB50D01B2}" srcOrd="0" destOrd="0" presId="urn:microsoft.com/office/officeart/2009/3/layout/StepUpProcess"/>
    <dgm:cxn modelId="{3655C3C6-B5A3-314F-81EE-9D8D7389E438}" type="presParOf" srcId="{F6846E6D-9B10-B74B-9567-74E1DA672118}" destId="{DCCEBD07-4CBD-EE48-95E9-C45C75C85583}" srcOrd="10" destOrd="0" presId="urn:microsoft.com/office/officeart/2009/3/layout/StepUpProcess"/>
    <dgm:cxn modelId="{0B9E4586-DE1A-D64D-9012-F1C80312A03D}" type="presParOf" srcId="{DCCEBD07-4CBD-EE48-95E9-C45C75C85583}" destId="{8F144937-3ADD-5245-8418-DE81B2D5EFF9}" srcOrd="0" destOrd="0" presId="urn:microsoft.com/office/officeart/2009/3/layout/StepUpProcess"/>
    <dgm:cxn modelId="{7000E8A9-C399-6640-8BF6-DD3AC1962F06}" type="presParOf" srcId="{DCCEBD07-4CBD-EE48-95E9-C45C75C85583}" destId="{8E198D7C-F4ED-A143-94EC-D3DE13D28C5B}" srcOrd="1" destOrd="0" presId="urn:microsoft.com/office/officeart/2009/3/layout/StepUpProcess"/>
    <dgm:cxn modelId="{9868DA51-8BE7-114B-AB9A-8BB9CFAE650E}" type="presParOf" srcId="{DCCEBD07-4CBD-EE48-95E9-C45C75C85583}" destId="{E9597C69-4FC9-9848-8C54-ED49B6208E9E}" srcOrd="2" destOrd="0" presId="urn:microsoft.com/office/officeart/2009/3/layout/StepUpProcess"/>
    <dgm:cxn modelId="{FF22B7E5-F022-3740-943A-997C1109E2C0}" type="presParOf" srcId="{F6846E6D-9B10-B74B-9567-74E1DA672118}" destId="{F315959F-87F9-114C-9A6C-8738FF117273}" srcOrd="11" destOrd="0" presId="urn:microsoft.com/office/officeart/2009/3/layout/StepUpProcess"/>
    <dgm:cxn modelId="{67746456-A92D-B249-838D-3D387C5F47E5}" type="presParOf" srcId="{F315959F-87F9-114C-9A6C-8738FF117273}" destId="{4DCA2C6C-5D21-654C-A16B-905698FE3178}" srcOrd="0" destOrd="0" presId="urn:microsoft.com/office/officeart/2009/3/layout/StepUpProcess"/>
    <dgm:cxn modelId="{22BF0E9C-7C18-094B-AC59-123787E15AF2}" type="presParOf" srcId="{F6846E6D-9B10-B74B-9567-74E1DA672118}" destId="{5301EFF0-30B5-3243-9462-4E61B9243693}" srcOrd="12" destOrd="0" presId="urn:microsoft.com/office/officeart/2009/3/layout/StepUpProcess"/>
    <dgm:cxn modelId="{EBE2FF90-5D68-524E-9D8B-894D98C30E3E}" type="presParOf" srcId="{5301EFF0-30B5-3243-9462-4E61B9243693}" destId="{8E513B00-FDF4-434F-A386-3B7AB5EA5BA1}" srcOrd="0" destOrd="0" presId="urn:microsoft.com/office/officeart/2009/3/layout/StepUpProcess"/>
    <dgm:cxn modelId="{C58AC728-357D-3041-9605-65AC5F3E1EBF}" type="presParOf" srcId="{5301EFF0-30B5-3243-9462-4E61B9243693}" destId="{8A90CEE4-DFAB-AB47-86B4-556EE7D256D8}" srcOrd="1" destOrd="0" presId="urn:microsoft.com/office/officeart/2009/3/layout/StepUpProcess"/>
    <dgm:cxn modelId="{BE6F3742-4587-8143-9443-DD122A40E91D}" type="presParOf" srcId="{5301EFF0-30B5-3243-9462-4E61B9243693}" destId="{B43963EF-FF0F-1942-AC74-D7F5C239E109}" srcOrd="2" destOrd="0" presId="urn:microsoft.com/office/officeart/2009/3/layout/StepUpProcess"/>
    <dgm:cxn modelId="{8272219F-31F6-5941-9DA9-7FED0D296DBE}" type="presParOf" srcId="{F6846E6D-9B10-B74B-9567-74E1DA672118}" destId="{31BCD3AF-5243-E045-BF48-F8800981818F}" srcOrd="13" destOrd="0" presId="urn:microsoft.com/office/officeart/2009/3/layout/StepUpProcess"/>
    <dgm:cxn modelId="{9F75DC25-A356-654F-BC0F-90A00336371E}" type="presParOf" srcId="{31BCD3AF-5243-E045-BF48-F8800981818F}" destId="{EAA4D4CA-9650-1D45-B25B-3E92109BCBD1}" srcOrd="0" destOrd="0" presId="urn:microsoft.com/office/officeart/2009/3/layout/StepUpProcess"/>
    <dgm:cxn modelId="{97C2D736-9DC6-634E-B991-FBA23A681633}" type="presParOf" srcId="{F6846E6D-9B10-B74B-9567-74E1DA672118}" destId="{8CEE3811-5A71-2642-92FE-39448E55E49F}" srcOrd="14" destOrd="0" presId="urn:microsoft.com/office/officeart/2009/3/layout/StepUpProcess"/>
    <dgm:cxn modelId="{203CD3D9-FA5C-FB43-AF47-3C18E3BF7F74}" type="presParOf" srcId="{8CEE3811-5A71-2642-92FE-39448E55E49F}" destId="{B46EE6BF-185E-1C4A-A9DE-0918E202BC5D}" srcOrd="0" destOrd="0" presId="urn:microsoft.com/office/officeart/2009/3/layout/StepUpProcess"/>
    <dgm:cxn modelId="{6E17A686-DDC1-DD45-90AF-1373C1EB8E12}" type="presParOf" srcId="{8CEE3811-5A71-2642-92FE-39448E55E49F}" destId="{9B05F647-802D-BD41-A338-C04BF3F8E191}" srcOrd="1" destOrd="0" presId="urn:microsoft.com/office/officeart/2009/3/layout/StepUpProcess"/>
    <dgm:cxn modelId="{C45307E0-7101-E148-860A-3AE3B3D10198}" type="presParOf" srcId="{8CEE3811-5A71-2642-92FE-39448E55E49F}" destId="{51948345-282F-3842-A74A-F4591BB8039B}" srcOrd="2" destOrd="0" presId="urn:microsoft.com/office/officeart/2009/3/layout/StepUpProcess"/>
    <dgm:cxn modelId="{FC7F1ACB-5038-9F4F-8338-530A10EDFD40}" type="presParOf" srcId="{F6846E6D-9B10-B74B-9567-74E1DA672118}" destId="{6434CC5D-2905-8E44-9AC1-78F239902218}" srcOrd="15" destOrd="0" presId="urn:microsoft.com/office/officeart/2009/3/layout/StepUpProcess"/>
    <dgm:cxn modelId="{E8C31272-661B-374F-8A55-C925BA074B07}" type="presParOf" srcId="{6434CC5D-2905-8E44-9AC1-78F239902218}" destId="{DCA4B512-7CA3-8448-A2AF-F94E46CE350D}" srcOrd="0" destOrd="0" presId="urn:microsoft.com/office/officeart/2009/3/layout/StepUpProcess"/>
    <dgm:cxn modelId="{0F38586B-CED9-B44E-91ED-537DB517891E}" type="presParOf" srcId="{F6846E6D-9B10-B74B-9567-74E1DA672118}" destId="{8AF0C7AD-26C1-C149-BA01-37C260FA65AA}" srcOrd="16" destOrd="0" presId="urn:microsoft.com/office/officeart/2009/3/layout/StepUpProcess"/>
    <dgm:cxn modelId="{1C616A22-9360-B04E-9731-567982184A99}" type="presParOf" srcId="{8AF0C7AD-26C1-C149-BA01-37C260FA65AA}" destId="{937624DE-CF0D-E147-9447-EF39E295D7AD}" srcOrd="0" destOrd="0" presId="urn:microsoft.com/office/officeart/2009/3/layout/StepUpProcess"/>
    <dgm:cxn modelId="{DE318B7E-1542-A64D-BBA8-9225B3B44A1E}" type="presParOf" srcId="{8AF0C7AD-26C1-C149-BA01-37C260FA65AA}" destId="{7F066166-82BA-624E-8D3C-FABD64D02631}" srcOrd="1" destOrd="0" presId="urn:microsoft.com/office/officeart/2009/3/layout/StepUpProcess"/>
    <dgm:cxn modelId="{ED93A5CC-BB35-B641-92E7-EDCE53921D43}" type="presParOf" srcId="{8AF0C7AD-26C1-C149-BA01-37C260FA65AA}" destId="{C5E38F4C-8A4F-644E-AD8A-2101E9C1C3DC}" srcOrd="2" destOrd="0" presId="urn:microsoft.com/office/officeart/2009/3/layout/StepUpProcess"/>
    <dgm:cxn modelId="{E50B1748-A1B5-D34E-99F9-818725C11BB8}" type="presParOf" srcId="{F6846E6D-9B10-B74B-9567-74E1DA672118}" destId="{48298F44-65E2-0440-AB79-69A439E05142}" srcOrd="17" destOrd="0" presId="urn:microsoft.com/office/officeart/2009/3/layout/StepUpProcess"/>
    <dgm:cxn modelId="{324DD47E-9E91-1B4A-B6F5-6526C1E19DB9}" type="presParOf" srcId="{48298F44-65E2-0440-AB79-69A439E05142}" destId="{0D8DACF5-2F08-C74E-9E70-C87478DBFA3C}" srcOrd="0" destOrd="0" presId="urn:microsoft.com/office/officeart/2009/3/layout/StepUpProcess"/>
    <dgm:cxn modelId="{D93F0D0E-8F3E-CE40-A9E9-C182A900224E}" type="presParOf" srcId="{F6846E6D-9B10-B74B-9567-74E1DA672118}" destId="{D0FA4032-FD82-3D41-938C-4CA15B24C5B6}" srcOrd="18" destOrd="0" presId="urn:microsoft.com/office/officeart/2009/3/layout/StepUpProcess"/>
    <dgm:cxn modelId="{F157CED7-EC2D-A14A-8AD3-D936315FA58C}" type="presParOf" srcId="{D0FA4032-FD82-3D41-938C-4CA15B24C5B6}" destId="{4DF4EA06-5DDB-0B4B-90D9-6044F02BAB42}" srcOrd="0" destOrd="0" presId="urn:microsoft.com/office/officeart/2009/3/layout/StepUpProcess"/>
    <dgm:cxn modelId="{875579DD-DA5F-1E45-AB60-0EC2750AF5A1}" type="presParOf" srcId="{D0FA4032-FD82-3D41-938C-4CA15B24C5B6}" destId="{B02BF9C9-3757-B441-945B-C0812FD7E77A}" srcOrd="1" destOrd="0" presId="urn:microsoft.com/office/officeart/2009/3/layout/StepUpProcess"/>
    <dgm:cxn modelId="{A9C93D27-0FDC-6F44-8C8F-D64270958751}" type="presParOf" srcId="{D0FA4032-FD82-3D41-938C-4CA15B24C5B6}" destId="{3DC59F7B-29BC-3A41-BB57-256FC4DA8983}" srcOrd="2" destOrd="0" presId="urn:microsoft.com/office/officeart/2009/3/layout/StepUpProcess"/>
    <dgm:cxn modelId="{99D396E0-7441-ED4E-BA88-63045BCD1769}" type="presParOf" srcId="{F6846E6D-9B10-B74B-9567-74E1DA672118}" destId="{91D9CC73-F894-CA4F-BDEE-41DBE7DC5BC4}" srcOrd="19" destOrd="0" presId="urn:microsoft.com/office/officeart/2009/3/layout/StepUpProcess"/>
    <dgm:cxn modelId="{10B9A521-02CB-4B4E-9FA8-8A5DEB6ED05E}" type="presParOf" srcId="{91D9CC73-F894-CA4F-BDEE-41DBE7DC5BC4}" destId="{99AF0488-E06E-4142-8BC5-0033CA41059A}" srcOrd="0" destOrd="0" presId="urn:microsoft.com/office/officeart/2009/3/layout/StepUpProcess"/>
    <dgm:cxn modelId="{77DF1C5B-4984-2F44-A4E5-EEA45234A1DA}" type="presParOf" srcId="{F6846E6D-9B10-B74B-9567-74E1DA672118}" destId="{3916D759-7D4F-7242-91EC-28818CE8D894}" srcOrd="20" destOrd="0" presId="urn:microsoft.com/office/officeart/2009/3/layout/StepUpProcess"/>
    <dgm:cxn modelId="{D4F7CDF0-7F7D-ED4D-9BC0-284A300B51D0}" type="presParOf" srcId="{3916D759-7D4F-7242-91EC-28818CE8D894}" destId="{DA5CA762-D8A5-444B-A655-2B1EADC665E5}" srcOrd="0" destOrd="0" presId="urn:microsoft.com/office/officeart/2009/3/layout/StepUpProcess"/>
    <dgm:cxn modelId="{35866D67-CE83-E945-9446-732F3EA468E3}" type="presParOf" srcId="{3916D759-7D4F-7242-91EC-28818CE8D894}" destId="{DB31EC45-3B8F-D249-93BD-B375CED9B062}" srcOrd="1" destOrd="0" presId="urn:microsoft.com/office/officeart/2009/3/layout/StepU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453479-3064-6B41-A54E-B7E2E76908BF}">
      <dsp:nvSpPr>
        <dsp:cNvPr id="0" name=""/>
        <dsp:cNvSpPr/>
      </dsp:nvSpPr>
      <dsp:spPr>
        <a:xfrm>
          <a:off x="1016000" y="0"/>
          <a:ext cx="4064000" cy="4064000"/>
        </a:xfrm>
        <a:prstGeom prst="diamond">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6AD2EEFE-4B0A-E84E-A2B7-F7BDAF61CEDC}">
      <dsp:nvSpPr>
        <dsp:cNvPr id="0" name=""/>
        <dsp:cNvSpPr/>
      </dsp:nvSpPr>
      <dsp:spPr>
        <a:xfrm>
          <a:off x="1402080" y="386080"/>
          <a:ext cx="1584960" cy="158496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vi-VN" sz="2900" kern="1200" dirty="0" smtClean="0"/>
            <a:t>Phát triển</a:t>
          </a:r>
          <a:endParaRPr lang="en-US" sz="2900" kern="1200" dirty="0"/>
        </a:p>
      </dsp:txBody>
      <dsp:txXfrm>
        <a:off x="1479451" y="463451"/>
        <a:ext cx="1430218" cy="1430218"/>
      </dsp:txXfrm>
    </dsp:sp>
    <dsp:sp modelId="{C7DBA0E8-8980-AE49-82CB-2218BE3A65D3}">
      <dsp:nvSpPr>
        <dsp:cNvPr id="0" name=""/>
        <dsp:cNvSpPr/>
      </dsp:nvSpPr>
      <dsp:spPr>
        <a:xfrm>
          <a:off x="3108960" y="386080"/>
          <a:ext cx="1584960" cy="158496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vi-VN" sz="2900" kern="1200" dirty="0" smtClean="0"/>
            <a:t>Chết dần</a:t>
          </a:r>
          <a:endParaRPr lang="en-US" sz="2900" kern="1200" dirty="0"/>
        </a:p>
      </dsp:txBody>
      <dsp:txXfrm>
        <a:off x="3186331" y="463451"/>
        <a:ext cx="1430218" cy="1430218"/>
      </dsp:txXfrm>
    </dsp:sp>
    <dsp:sp modelId="{AF36E3F5-74A9-6A4C-873C-B4925D763A11}">
      <dsp:nvSpPr>
        <dsp:cNvPr id="0" name=""/>
        <dsp:cNvSpPr/>
      </dsp:nvSpPr>
      <dsp:spPr>
        <a:xfrm>
          <a:off x="1402080" y="2092960"/>
          <a:ext cx="1584960" cy="158496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vi-VN" sz="2900" kern="1200" dirty="0" smtClean="0"/>
            <a:t>Sống sót</a:t>
          </a:r>
          <a:endParaRPr lang="en-US" sz="2900" kern="1200" dirty="0"/>
        </a:p>
      </dsp:txBody>
      <dsp:txXfrm>
        <a:off x="1479451" y="2170331"/>
        <a:ext cx="1430218" cy="1430218"/>
      </dsp:txXfrm>
    </dsp:sp>
    <dsp:sp modelId="{97756E61-08D0-6C46-9D61-55A541BEEB33}">
      <dsp:nvSpPr>
        <dsp:cNvPr id="0" name=""/>
        <dsp:cNvSpPr/>
      </dsp:nvSpPr>
      <dsp:spPr>
        <a:xfrm>
          <a:off x="3108960" y="2092960"/>
          <a:ext cx="1584960" cy="158496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vi-VN" sz="2900" kern="1200" dirty="0" smtClean="0"/>
            <a:t>Chết nhanh chóng</a:t>
          </a:r>
          <a:endParaRPr lang="en-US" sz="2900" kern="1200" dirty="0"/>
        </a:p>
      </dsp:txBody>
      <dsp:txXfrm>
        <a:off x="3186331" y="2170331"/>
        <a:ext cx="1430218" cy="143021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9C212B-0C87-264D-AB58-0177C57AFB56}">
      <dsp:nvSpPr>
        <dsp:cNvPr id="0" name=""/>
        <dsp:cNvSpPr/>
      </dsp:nvSpPr>
      <dsp:spPr>
        <a:xfrm>
          <a:off x="698835" y="186088"/>
          <a:ext cx="4024729" cy="4024729"/>
        </a:xfrm>
        <a:prstGeom prst="circularArrow">
          <a:avLst>
            <a:gd name="adj1" fmla="val 4668"/>
            <a:gd name="adj2" fmla="val 272909"/>
            <a:gd name="adj3" fmla="val 13046349"/>
            <a:gd name="adj4" fmla="val 17886063"/>
            <a:gd name="adj5" fmla="val 4847"/>
          </a:avLst>
        </a:prstGeom>
        <a:solidFill>
          <a:schemeClr val="accent2">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0FE6A12E-0B0F-B645-A590-3C08004787EB}">
      <dsp:nvSpPr>
        <dsp:cNvPr id="0" name=""/>
        <dsp:cNvSpPr/>
      </dsp:nvSpPr>
      <dsp:spPr>
        <a:xfrm>
          <a:off x="1445620" y="256494"/>
          <a:ext cx="2531159" cy="1265579"/>
        </a:xfrm>
        <a:prstGeom prst="round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kern="1200" dirty="0" err="1" smtClean="0">
              <a:latin typeface="Arial" panose="020B0604020202020204" pitchFamily="34" charset="0"/>
              <a:cs typeface="Arial" panose="020B0604020202020204" pitchFamily="34" charset="0"/>
            </a:rPr>
            <a:t>Hiệu</a:t>
          </a:r>
          <a:r>
            <a:rPr lang="en-US" sz="2400" kern="1200" dirty="0" smtClean="0">
              <a:latin typeface="Arial" panose="020B0604020202020204" pitchFamily="34" charset="0"/>
              <a:cs typeface="Arial" panose="020B0604020202020204" pitchFamily="34" charset="0"/>
            </a:rPr>
            <a:t> </a:t>
          </a:r>
          <a:r>
            <a:rPr lang="en-US" sz="2400" kern="1200" dirty="0" err="1" smtClean="0">
              <a:latin typeface="Arial" panose="020B0604020202020204" pitchFamily="34" charset="0"/>
              <a:cs typeface="Arial" panose="020B0604020202020204" pitchFamily="34" charset="0"/>
            </a:rPr>
            <a:t>suất</a:t>
          </a:r>
          <a:endParaRPr lang="en-US" sz="2400" kern="1200" dirty="0">
            <a:latin typeface="Arial" panose="020B0604020202020204" pitchFamily="34" charset="0"/>
            <a:cs typeface="Arial" panose="020B0604020202020204" pitchFamily="34" charset="0"/>
          </a:endParaRPr>
        </a:p>
      </dsp:txBody>
      <dsp:txXfrm>
        <a:off x="1507400" y="318274"/>
        <a:ext cx="2407599" cy="1142019"/>
      </dsp:txXfrm>
    </dsp:sp>
    <dsp:sp modelId="{9EC399AD-CAF2-B141-8F2F-C90EFEFE2E00}">
      <dsp:nvSpPr>
        <dsp:cNvPr id="0" name=""/>
        <dsp:cNvSpPr/>
      </dsp:nvSpPr>
      <dsp:spPr>
        <a:xfrm>
          <a:off x="2890765" y="1701640"/>
          <a:ext cx="2531159" cy="1265579"/>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kern="1200" dirty="0" err="1" smtClean="0">
              <a:latin typeface="Arial" panose="020B0604020202020204" pitchFamily="34" charset="0"/>
              <a:cs typeface="Arial" panose="020B0604020202020204" pitchFamily="34" charset="0"/>
            </a:rPr>
            <a:t>Chất</a:t>
          </a:r>
          <a:r>
            <a:rPr lang="en-US" sz="2400" kern="1200" dirty="0" smtClean="0">
              <a:latin typeface="Arial" panose="020B0604020202020204" pitchFamily="34" charset="0"/>
              <a:cs typeface="Arial" panose="020B0604020202020204" pitchFamily="34" charset="0"/>
            </a:rPr>
            <a:t> </a:t>
          </a:r>
          <a:r>
            <a:rPr lang="en-US" sz="2400" kern="1200" dirty="0" err="1" smtClean="0">
              <a:latin typeface="Arial" panose="020B0604020202020204" pitchFamily="34" charset="0"/>
              <a:cs typeface="Arial" panose="020B0604020202020204" pitchFamily="34" charset="0"/>
            </a:rPr>
            <a:t>lượng</a:t>
          </a:r>
          <a:endParaRPr lang="en-US" sz="2400" kern="1200" dirty="0">
            <a:latin typeface="Arial" panose="020B0604020202020204" pitchFamily="34" charset="0"/>
            <a:cs typeface="Arial" panose="020B0604020202020204" pitchFamily="34" charset="0"/>
          </a:endParaRPr>
        </a:p>
      </dsp:txBody>
      <dsp:txXfrm>
        <a:off x="2952545" y="1763420"/>
        <a:ext cx="2407599" cy="1142019"/>
      </dsp:txXfrm>
    </dsp:sp>
    <dsp:sp modelId="{0DB55E8F-88C7-0347-965D-8C47CC51EC3A}">
      <dsp:nvSpPr>
        <dsp:cNvPr id="0" name=""/>
        <dsp:cNvSpPr/>
      </dsp:nvSpPr>
      <dsp:spPr>
        <a:xfrm>
          <a:off x="1445620" y="3146785"/>
          <a:ext cx="2531159" cy="1265579"/>
        </a:xfrm>
        <a:prstGeom prst="round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kern="1200" dirty="0" err="1" smtClean="0">
              <a:latin typeface="Arial" panose="020B0604020202020204" pitchFamily="34" charset="0"/>
              <a:cs typeface="Arial" panose="020B0604020202020204" pitchFamily="34" charset="0"/>
            </a:rPr>
            <a:t>Hoạt</a:t>
          </a:r>
          <a:r>
            <a:rPr lang="en-US" sz="2400" kern="1200" dirty="0" smtClean="0">
              <a:latin typeface="Arial" panose="020B0604020202020204" pitchFamily="34" charset="0"/>
              <a:cs typeface="Arial" panose="020B0604020202020204" pitchFamily="34" charset="0"/>
            </a:rPr>
            <a:t> </a:t>
          </a:r>
          <a:r>
            <a:rPr lang="en-US" sz="2400" kern="1200" dirty="0" err="1" smtClean="0">
              <a:latin typeface="Arial" panose="020B0604020202020204" pitchFamily="34" charset="0"/>
              <a:cs typeface="Arial" panose="020B0604020202020204" pitchFamily="34" charset="0"/>
            </a:rPr>
            <a:t>động</a:t>
          </a:r>
          <a:r>
            <a:rPr lang="en-US" sz="2400" kern="1200" dirty="0" smtClean="0">
              <a:latin typeface="Arial" panose="020B0604020202020204" pitchFamily="34" charset="0"/>
              <a:cs typeface="Arial" panose="020B0604020202020204" pitchFamily="34" charset="0"/>
            </a:rPr>
            <a:t> </a:t>
          </a:r>
          <a:r>
            <a:rPr lang="en-US" sz="2400" kern="1200" dirty="0" err="1" smtClean="0">
              <a:latin typeface="Arial" panose="020B0604020202020204" pitchFamily="34" charset="0"/>
              <a:cs typeface="Arial" panose="020B0604020202020204" pitchFamily="34" charset="0"/>
            </a:rPr>
            <a:t>tài</a:t>
          </a:r>
          <a:r>
            <a:rPr lang="en-US" sz="2400" kern="1200" dirty="0" smtClean="0">
              <a:latin typeface="Arial" panose="020B0604020202020204" pitchFamily="34" charset="0"/>
              <a:cs typeface="Arial" panose="020B0604020202020204" pitchFamily="34" charset="0"/>
            </a:rPr>
            <a:t> </a:t>
          </a:r>
          <a:r>
            <a:rPr lang="en-US" sz="2400" kern="1200" dirty="0" err="1" smtClean="0">
              <a:latin typeface="Arial" panose="020B0604020202020204" pitchFamily="34" charset="0"/>
              <a:cs typeface="Arial" panose="020B0604020202020204" pitchFamily="34" charset="0"/>
            </a:rPr>
            <a:t>chính</a:t>
          </a:r>
          <a:endParaRPr lang="en-US" sz="2400" kern="1200" dirty="0">
            <a:latin typeface="Arial" panose="020B0604020202020204" pitchFamily="34" charset="0"/>
            <a:cs typeface="Arial" panose="020B0604020202020204" pitchFamily="34" charset="0"/>
          </a:endParaRPr>
        </a:p>
      </dsp:txBody>
      <dsp:txXfrm>
        <a:off x="1507400" y="3208565"/>
        <a:ext cx="2407599" cy="1142019"/>
      </dsp:txXfrm>
    </dsp:sp>
    <dsp:sp modelId="{5EC3D954-C8FD-DA41-8E02-1C28007668AD}">
      <dsp:nvSpPr>
        <dsp:cNvPr id="0" name=""/>
        <dsp:cNvSpPr/>
      </dsp:nvSpPr>
      <dsp:spPr>
        <a:xfrm>
          <a:off x="474" y="1701640"/>
          <a:ext cx="2531159" cy="1265579"/>
        </a:xfrm>
        <a:prstGeom prst="roundRec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kern="1200" dirty="0" err="1" smtClean="0">
              <a:latin typeface="Arial" panose="020B0604020202020204" pitchFamily="34" charset="0"/>
              <a:cs typeface="Arial" panose="020B0604020202020204" pitchFamily="34" charset="0"/>
            </a:rPr>
            <a:t>Sự</a:t>
          </a:r>
          <a:r>
            <a:rPr lang="en-US" sz="2400" kern="1200" dirty="0" smtClean="0">
              <a:latin typeface="Arial" panose="020B0604020202020204" pitchFamily="34" charset="0"/>
              <a:cs typeface="Arial" panose="020B0604020202020204" pitchFamily="34" charset="0"/>
            </a:rPr>
            <a:t> </a:t>
          </a:r>
          <a:r>
            <a:rPr lang="en-US" sz="2400" kern="1200" dirty="0" err="1" smtClean="0">
              <a:latin typeface="Arial" panose="020B0604020202020204" pitchFamily="34" charset="0"/>
              <a:cs typeface="Arial" panose="020B0604020202020204" pitchFamily="34" charset="0"/>
            </a:rPr>
            <a:t>hài</a:t>
          </a:r>
          <a:r>
            <a:rPr lang="en-US" sz="2400" kern="1200" dirty="0" smtClean="0">
              <a:latin typeface="Arial" panose="020B0604020202020204" pitchFamily="34" charset="0"/>
              <a:cs typeface="Arial" panose="020B0604020202020204" pitchFamily="34" charset="0"/>
            </a:rPr>
            <a:t> </a:t>
          </a:r>
          <a:r>
            <a:rPr lang="en-US" sz="2400" kern="1200" dirty="0" err="1" smtClean="0">
              <a:latin typeface="Arial" panose="020B0604020202020204" pitchFamily="34" charset="0"/>
              <a:cs typeface="Arial" panose="020B0604020202020204" pitchFamily="34" charset="0"/>
            </a:rPr>
            <a:t>lòng</a:t>
          </a:r>
          <a:r>
            <a:rPr lang="en-US" sz="2400" kern="1200" dirty="0" smtClean="0">
              <a:latin typeface="Arial" panose="020B0604020202020204" pitchFamily="34" charset="0"/>
              <a:cs typeface="Arial" panose="020B0604020202020204" pitchFamily="34" charset="0"/>
            </a:rPr>
            <a:t> </a:t>
          </a:r>
          <a:r>
            <a:rPr lang="en-US" sz="2400" kern="1200" dirty="0" err="1" smtClean="0">
              <a:latin typeface="Arial" panose="020B0604020202020204" pitchFamily="34" charset="0"/>
              <a:cs typeface="Arial" panose="020B0604020202020204" pitchFamily="34" charset="0"/>
            </a:rPr>
            <a:t>của</a:t>
          </a:r>
          <a:r>
            <a:rPr lang="en-US" sz="2400" kern="1200" dirty="0" smtClean="0">
              <a:latin typeface="Arial" panose="020B0604020202020204" pitchFamily="34" charset="0"/>
              <a:cs typeface="Arial" panose="020B0604020202020204" pitchFamily="34" charset="0"/>
            </a:rPr>
            <a:t> </a:t>
          </a:r>
          <a:r>
            <a:rPr lang="en-US" sz="2400" kern="1200" dirty="0" err="1" smtClean="0">
              <a:latin typeface="Arial" panose="020B0604020202020204" pitchFamily="34" charset="0"/>
              <a:cs typeface="Arial" panose="020B0604020202020204" pitchFamily="34" charset="0"/>
            </a:rPr>
            <a:t>khách</a:t>
          </a:r>
          <a:r>
            <a:rPr lang="en-US" sz="2400" kern="1200" dirty="0" smtClean="0">
              <a:latin typeface="Arial" panose="020B0604020202020204" pitchFamily="34" charset="0"/>
              <a:cs typeface="Arial" panose="020B0604020202020204" pitchFamily="34" charset="0"/>
            </a:rPr>
            <a:t> </a:t>
          </a:r>
          <a:r>
            <a:rPr lang="en-US" sz="2400" kern="1200" dirty="0" err="1" smtClean="0">
              <a:latin typeface="Arial" panose="020B0604020202020204" pitchFamily="34" charset="0"/>
              <a:cs typeface="Arial" panose="020B0604020202020204" pitchFamily="34" charset="0"/>
            </a:rPr>
            <a:t>hàng</a:t>
          </a:r>
          <a:endParaRPr lang="en-US" sz="2400" kern="1200" dirty="0">
            <a:latin typeface="Arial" panose="020B0604020202020204" pitchFamily="34" charset="0"/>
            <a:cs typeface="Arial" panose="020B0604020202020204" pitchFamily="34" charset="0"/>
          </a:endParaRPr>
        </a:p>
      </dsp:txBody>
      <dsp:txXfrm>
        <a:off x="62254" y="1763420"/>
        <a:ext cx="2407599" cy="114201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8068CB-E2BA-7E4D-97C1-CA2F6AE4D385}">
      <dsp:nvSpPr>
        <dsp:cNvPr id="0" name=""/>
        <dsp:cNvSpPr/>
      </dsp:nvSpPr>
      <dsp:spPr>
        <a:xfrm rot="21300000">
          <a:off x="14052" y="973042"/>
          <a:ext cx="4551233" cy="521184"/>
        </a:xfrm>
        <a:prstGeom prst="mathMinus">
          <a:avLst/>
        </a:prstGeom>
        <a:gradFill rotWithShape="0">
          <a:gsLst>
            <a:gs pos="0">
              <a:schemeClr val="accent2">
                <a:tint val="40000"/>
                <a:hueOff val="0"/>
                <a:satOff val="0"/>
                <a:lumOff val="0"/>
                <a:alphaOff val="0"/>
                <a:shade val="51000"/>
                <a:satMod val="130000"/>
              </a:schemeClr>
            </a:gs>
            <a:gs pos="80000">
              <a:schemeClr val="accent2">
                <a:tint val="40000"/>
                <a:hueOff val="0"/>
                <a:satOff val="0"/>
                <a:lumOff val="0"/>
                <a:alphaOff val="0"/>
                <a:shade val="93000"/>
                <a:satMod val="130000"/>
              </a:schemeClr>
            </a:gs>
            <a:gs pos="100000">
              <a:schemeClr val="accent2">
                <a:tint val="4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dsp:style>
    </dsp:sp>
    <dsp:sp modelId="{FBE682DD-3F83-6C4C-9F50-F10E1854D0FE}">
      <dsp:nvSpPr>
        <dsp:cNvPr id="0" name=""/>
        <dsp:cNvSpPr/>
      </dsp:nvSpPr>
      <dsp:spPr>
        <a:xfrm>
          <a:off x="549520" y="123363"/>
          <a:ext cx="1373801" cy="986907"/>
        </a:xfrm>
        <a:prstGeom prst="downArrow">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4E5DA568-6DC8-C64F-A90B-5765BEB4EC3A}">
      <dsp:nvSpPr>
        <dsp:cNvPr id="0" name=""/>
        <dsp:cNvSpPr/>
      </dsp:nvSpPr>
      <dsp:spPr>
        <a:xfrm>
          <a:off x="2427049" y="0"/>
          <a:ext cx="1465388" cy="10362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kern="1200" dirty="0" err="1" smtClean="0">
              <a:latin typeface="Arial" panose="020B0604020202020204" pitchFamily="34" charset="0"/>
              <a:cs typeface="Arial" panose="020B0604020202020204" pitchFamily="34" charset="0"/>
            </a:rPr>
            <a:t>Chất</a:t>
          </a:r>
          <a:r>
            <a:rPr lang="en-US" sz="2000" kern="1200" dirty="0" smtClean="0">
              <a:latin typeface="Arial" panose="020B0604020202020204" pitchFamily="34" charset="0"/>
              <a:cs typeface="Arial" panose="020B0604020202020204" pitchFamily="34" charset="0"/>
            </a:rPr>
            <a:t> </a:t>
          </a:r>
          <a:r>
            <a:rPr lang="en-US" sz="2000" kern="1200" dirty="0" err="1" smtClean="0">
              <a:latin typeface="Arial" panose="020B0604020202020204" pitchFamily="34" charset="0"/>
              <a:cs typeface="Arial" panose="020B0604020202020204" pitchFamily="34" charset="0"/>
            </a:rPr>
            <a:t>lượng</a:t>
          </a:r>
          <a:r>
            <a:rPr lang="en-US" sz="2000" kern="1200" dirty="0" smtClean="0">
              <a:latin typeface="Arial" panose="020B0604020202020204" pitchFamily="34" charset="0"/>
              <a:cs typeface="Arial" panose="020B0604020202020204" pitchFamily="34" charset="0"/>
            </a:rPr>
            <a:t> </a:t>
          </a:r>
          <a:r>
            <a:rPr lang="en-US" sz="2000" kern="1200" dirty="0" err="1" smtClean="0">
              <a:latin typeface="Arial" panose="020B0604020202020204" pitchFamily="34" charset="0"/>
              <a:cs typeface="Arial" panose="020B0604020202020204" pitchFamily="34" charset="0"/>
            </a:rPr>
            <a:t>cao</a:t>
          </a:r>
          <a:endParaRPr lang="en-US" sz="2000" kern="1200" dirty="0">
            <a:latin typeface="Arial" panose="020B0604020202020204" pitchFamily="34" charset="0"/>
            <a:cs typeface="Arial" panose="020B0604020202020204" pitchFamily="34" charset="0"/>
          </a:endParaRPr>
        </a:p>
      </dsp:txBody>
      <dsp:txXfrm>
        <a:off x="2427049" y="0"/>
        <a:ext cx="1465388" cy="1036252"/>
      </dsp:txXfrm>
    </dsp:sp>
    <dsp:sp modelId="{FF8B23DB-3B6C-544A-8F6E-469247B6A130}">
      <dsp:nvSpPr>
        <dsp:cNvPr id="0" name=""/>
        <dsp:cNvSpPr/>
      </dsp:nvSpPr>
      <dsp:spPr>
        <a:xfrm>
          <a:off x="2656016" y="1356997"/>
          <a:ext cx="1373801" cy="986907"/>
        </a:xfrm>
        <a:prstGeom prst="upArrow">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93DBE7C2-2558-5049-A870-76370008A458}">
      <dsp:nvSpPr>
        <dsp:cNvPr id="0" name=""/>
        <dsp:cNvSpPr/>
      </dsp:nvSpPr>
      <dsp:spPr>
        <a:xfrm>
          <a:off x="686900" y="1431016"/>
          <a:ext cx="1465388" cy="10362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kern="1200" dirty="0" err="1" smtClean="0">
              <a:latin typeface="Arial" panose="020B0604020202020204" pitchFamily="34" charset="0"/>
              <a:cs typeface="Arial" panose="020B0604020202020204" pitchFamily="34" charset="0"/>
            </a:rPr>
            <a:t>Lãng</a:t>
          </a:r>
          <a:r>
            <a:rPr lang="en-US" sz="2000" kern="1200" dirty="0" smtClean="0">
              <a:latin typeface="Arial" panose="020B0604020202020204" pitchFamily="34" charset="0"/>
              <a:cs typeface="Arial" panose="020B0604020202020204" pitchFamily="34" charset="0"/>
            </a:rPr>
            <a:t> </a:t>
          </a:r>
          <a:r>
            <a:rPr lang="en-US" sz="2000" kern="1200" dirty="0" err="1" smtClean="0">
              <a:latin typeface="Arial" panose="020B0604020202020204" pitchFamily="34" charset="0"/>
              <a:cs typeface="Arial" panose="020B0604020202020204" pitchFamily="34" charset="0"/>
            </a:rPr>
            <a:t>phí</a:t>
          </a:r>
          <a:r>
            <a:rPr lang="en-US" sz="2000" kern="1200" dirty="0" smtClean="0">
              <a:latin typeface="Arial" panose="020B0604020202020204" pitchFamily="34" charset="0"/>
              <a:cs typeface="Arial" panose="020B0604020202020204" pitchFamily="34" charset="0"/>
            </a:rPr>
            <a:t> </a:t>
          </a:r>
          <a:r>
            <a:rPr lang="en-US" sz="2000" kern="1200" dirty="0" err="1" smtClean="0">
              <a:latin typeface="Arial" panose="020B0604020202020204" pitchFamily="34" charset="0"/>
              <a:cs typeface="Arial" panose="020B0604020202020204" pitchFamily="34" charset="0"/>
            </a:rPr>
            <a:t>thấp</a:t>
          </a:r>
          <a:endParaRPr lang="en-US" sz="2000" kern="1200" dirty="0">
            <a:latin typeface="Arial" panose="020B0604020202020204" pitchFamily="34" charset="0"/>
            <a:cs typeface="Arial" panose="020B0604020202020204" pitchFamily="34" charset="0"/>
          </a:endParaRPr>
        </a:p>
      </dsp:txBody>
      <dsp:txXfrm>
        <a:off x="686900" y="1431016"/>
        <a:ext cx="1465388" cy="103625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8B623C-8DF5-134C-9582-6182AA1A4A24}">
      <dsp:nvSpPr>
        <dsp:cNvPr id="0" name=""/>
        <dsp:cNvSpPr/>
      </dsp:nvSpPr>
      <dsp:spPr>
        <a:xfrm>
          <a:off x="361456" y="224769"/>
          <a:ext cx="2904715" cy="2904715"/>
        </a:xfrm>
        <a:prstGeom prst="pie">
          <a:avLst>
            <a:gd name="adj1" fmla="val 16200000"/>
            <a:gd name="adj2" fmla="val 180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en-US" sz="1900" kern="1200" dirty="0" err="1" smtClean="0">
              <a:latin typeface="Arial" panose="020B0604020202020204" pitchFamily="34" charset="0"/>
              <a:cs typeface="Arial" panose="020B0604020202020204" pitchFamily="34" charset="0"/>
            </a:rPr>
            <a:t>Sử</a:t>
          </a:r>
          <a:r>
            <a:rPr lang="en-US" sz="1900" kern="1200" dirty="0" smtClean="0">
              <a:latin typeface="Arial" panose="020B0604020202020204" pitchFamily="34" charset="0"/>
              <a:cs typeface="Arial" panose="020B0604020202020204" pitchFamily="34" charset="0"/>
            </a:rPr>
            <a:t> </a:t>
          </a:r>
          <a:r>
            <a:rPr lang="en-US" sz="1900" kern="1200" dirty="0" err="1" smtClean="0">
              <a:latin typeface="Arial" panose="020B0604020202020204" pitchFamily="34" charset="0"/>
              <a:cs typeface="Arial" panose="020B0604020202020204" pitchFamily="34" charset="0"/>
            </a:rPr>
            <a:t>dụng</a:t>
          </a:r>
          <a:r>
            <a:rPr lang="en-US" sz="1900" kern="1200" dirty="0" smtClean="0">
              <a:latin typeface="Arial" panose="020B0604020202020204" pitchFamily="34" charset="0"/>
              <a:cs typeface="Arial" panose="020B0604020202020204" pitchFamily="34" charset="0"/>
            </a:rPr>
            <a:t> </a:t>
          </a:r>
          <a:r>
            <a:rPr lang="en-US" sz="1900" kern="1200" dirty="0" err="1" smtClean="0">
              <a:latin typeface="Arial" panose="020B0604020202020204" pitchFamily="34" charset="0"/>
              <a:cs typeface="Arial" panose="020B0604020202020204" pitchFamily="34" charset="0"/>
            </a:rPr>
            <a:t>quá</a:t>
          </a:r>
          <a:r>
            <a:rPr lang="en-US" sz="1900" kern="1200" dirty="0" smtClean="0">
              <a:latin typeface="Arial" panose="020B0604020202020204" pitchFamily="34" charset="0"/>
              <a:cs typeface="Arial" panose="020B0604020202020204" pitchFamily="34" charset="0"/>
            </a:rPr>
            <a:t> </a:t>
          </a:r>
          <a:r>
            <a:rPr lang="en-US" sz="1900" kern="1200" dirty="0" err="1" smtClean="0">
              <a:latin typeface="Arial" panose="020B0604020202020204" pitchFamily="34" charset="0"/>
              <a:cs typeface="Arial" panose="020B0604020202020204" pitchFamily="34" charset="0"/>
            </a:rPr>
            <a:t>mức</a:t>
          </a:r>
          <a:endParaRPr lang="en-US" sz="1900" kern="1200" dirty="0">
            <a:latin typeface="Arial" panose="020B0604020202020204" pitchFamily="34" charset="0"/>
            <a:cs typeface="Arial" panose="020B0604020202020204" pitchFamily="34" charset="0"/>
          </a:endParaRPr>
        </a:p>
      </dsp:txBody>
      <dsp:txXfrm>
        <a:off x="1892310" y="840292"/>
        <a:ext cx="1037398" cy="864498"/>
      </dsp:txXfrm>
    </dsp:sp>
    <dsp:sp modelId="{82E8C9D1-5BD8-BF43-A6D7-B0185F140222}">
      <dsp:nvSpPr>
        <dsp:cNvPr id="0" name=""/>
        <dsp:cNvSpPr/>
      </dsp:nvSpPr>
      <dsp:spPr>
        <a:xfrm>
          <a:off x="300935" y="301408"/>
          <a:ext cx="2904715" cy="2904715"/>
        </a:xfrm>
        <a:prstGeom prst="pie">
          <a:avLst>
            <a:gd name="adj1" fmla="val 1800000"/>
            <a:gd name="adj2" fmla="val 900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en-US" sz="1900" kern="1200" dirty="0" err="1" smtClean="0">
              <a:latin typeface="Arial" panose="020B0604020202020204" pitchFamily="34" charset="0"/>
              <a:cs typeface="Arial" panose="020B0604020202020204" pitchFamily="34" charset="0"/>
            </a:rPr>
            <a:t>Sử</a:t>
          </a:r>
          <a:r>
            <a:rPr lang="en-US" sz="1900" kern="1200" dirty="0" smtClean="0">
              <a:latin typeface="Arial" panose="020B0604020202020204" pitchFamily="34" charset="0"/>
              <a:cs typeface="Arial" panose="020B0604020202020204" pitchFamily="34" charset="0"/>
            </a:rPr>
            <a:t> </a:t>
          </a:r>
          <a:r>
            <a:rPr lang="en-US" sz="1900" kern="1200" dirty="0" err="1" smtClean="0">
              <a:latin typeface="Arial" panose="020B0604020202020204" pitchFamily="34" charset="0"/>
              <a:cs typeface="Arial" panose="020B0604020202020204" pitchFamily="34" charset="0"/>
            </a:rPr>
            <a:t>dụng</a:t>
          </a:r>
          <a:r>
            <a:rPr lang="en-US" sz="1900" kern="1200" dirty="0" smtClean="0">
              <a:latin typeface="Arial" panose="020B0604020202020204" pitchFamily="34" charset="0"/>
              <a:cs typeface="Arial" panose="020B0604020202020204" pitchFamily="34" charset="0"/>
            </a:rPr>
            <a:t> </a:t>
          </a:r>
          <a:r>
            <a:rPr lang="en-US" sz="1900" kern="1200" dirty="0" err="1" smtClean="0">
              <a:latin typeface="Arial" panose="020B0604020202020204" pitchFamily="34" charset="0"/>
              <a:cs typeface="Arial" panose="020B0604020202020204" pitchFamily="34" charset="0"/>
            </a:rPr>
            <a:t>dưới</a:t>
          </a:r>
          <a:r>
            <a:rPr lang="en-US" sz="1900" kern="1200" dirty="0" smtClean="0">
              <a:latin typeface="Arial" panose="020B0604020202020204" pitchFamily="34" charset="0"/>
              <a:cs typeface="Arial" panose="020B0604020202020204" pitchFamily="34" charset="0"/>
            </a:rPr>
            <a:t> </a:t>
          </a:r>
          <a:r>
            <a:rPr lang="en-US" sz="1900" kern="1200" dirty="0" err="1" smtClean="0">
              <a:latin typeface="Arial" panose="020B0604020202020204" pitchFamily="34" charset="0"/>
              <a:cs typeface="Arial" panose="020B0604020202020204" pitchFamily="34" charset="0"/>
            </a:rPr>
            <a:t>mức</a:t>
          </a:r>
          <a:r>
            <a:rPr lang="en-US" sz="1900" kern="1200" dirty="0" smtClean="0">
              <a:latin typeface="Arial" panose="020B0604020202020204" pitchFamily="34" charset="0"/>
              <a:cs typeface="Arial" panose="020B0604020202020204" pitchFamily="34" charset="0"/>
            </a:rPr>
            <a:t> </a:t>
          </a:r>
          <a:r>
            <a:rPr lang="en-US" sz="1900" kern="1200" dirty="0" err="1" smtClean="0">
              <a:latin typeface="Arial" panose="020B0604020202020204" pitchFamily="34" charset="0"/>
              <a:cs typeface="Arial" panose="020B0604020202020204" pitchFamily="34" charset="0"/>
            </a:rPr>
            <a:t>cần</a:t>
          </a:r>
          <a:r>
            <a:rPr lang="en-US" sz="1900" kern="1200" dirty="0" smtClean="0">
              <a:latin typeface="Arial" panose="020B0604020202020204" pitchFamily="34" charset="0"/>
              <a:cs typeface="Arial" panose="020B0604020202020204" pitchFamily="34" charset="0"/>
            </a:rPr>
            <a:t> </a:t>
          </a:r>
          <a:r>
            <a:rPr lang="en-US" sz="1900" kern="1200" dirty="0" err="1" smtClean="0">
              <a:latin typeface="Arial" panose="020B0604020202020204" pitchFamily="34" charset="0"/>
              <a:cs typeface="Arial" panose="020B0604020202020204" pitchFamily="34" charset="0"/>
            </a:rPr>
            <a:t>thiết</a:t>
          </a:r>
          <a:r>
            <a:rPr lang="en-US" sz="1900" kern="1200" dirty="0" smtClean="0">
              <a:latin typeface="Arial" panose="020B0604020202020204" pitchFamily="34" charset="0"/>
              <a:cs typeface="Arial" panose="020B0604020202020204" pitchFamily="34" charset="0"/>
            </a:rPr>
            <a:t> </a:t>
          </a:r>
          <a:endParaRPr lang="en-US" sz="1900" kern="1200" dirty="0">
            <a:latin typeface="Arial" panose="020B0604020202020204" pitchFamily="34" charset="0"/>
            <a:cs typeface="Arial" panose="020B0604020202020204" pitchFamily="34" charset="0"/>
          </a:endParaRPr>
        </a:p>
      </dsp:txBody>
      <dsp:txXfrm>
        <a:off x="992534" y="2186015"/>
        <a:ext cx="1556097" cy="760758"/>
      </dsp:txXfrm>
    </dsp:sp>
    <dsp:sp modelId="{BBF8EC6D-2DB8-B64D-A644-A951B66EF7C2}">
      <dsp:nvSpPr>
        <dsp:cNvPr id="0" name=""/>
        <dsp:cNvSpPr/>
      </dsp:nvSpPr>
      <dsp:spPr>
        <a:xfrm>
          <a:off x="241809" y="224769"/>
          <a:ext cx="2904715" cy="2904715"/>
        </a:xfrm>
        <a:prstGeom prst="pie">
          <a:avLst>
            <a:gd name="adj1" fmla="val 9000000"/>
            <a:gd name="adj2" fmla="val 1620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en-US" sz="1900" kern="1200" dirty="0" err="1" smtClean="0">
              <a:latin typeface="Arial" panose="020B0604020202020204" pitchFamily="34" charset="0"/>
              <a:cs typeface="Arial" panose="020B0604020202020204" pitchFamily="34" charset="0"/>
            </a:rPr>
            <a:t>Lạm</a:t>
          </a:r>
          <a:r>
            <a:rPr lang="en-US" sz="1900" kern="1200" dirty="0" smtClean="0">
              <a:latin typeface="Arial" panose="020B0604020202020204" pitchFamily="34" charset="0"/>
              <a:cs typeface="Arial" panose="020B0604020202020204" pitchFamily="34" charset="0"/>
            </a:rPr>
            <a:t> </a:t>
          </a:r>
          <a:r>
            <a:rPr lang="en-US" sz="1900" kern="1200" dirty="0" err="1" smtClean="0">
              <a:latin typeface="Arial" panose="020B0604020202020204" pitchFamily="34" charset="0"/>
              <a:cs typeface="Arial" panose="020B0604020202020204" pitchFamily="34" charset="0"/>
            </a:rPr>
            <a:t>dụng</a:t>
          </a:r>
          <a:endParaRPr lang="en-US" sz="1900" kern="1200" dirty="0">
            <a:latin typeface="Arial" panose="020B0604020202020204" pitchFamily="34" charset="0"/>
            <a:cs typeface="Arial" panose="020B0604020202020204" pitchFamily="34" charset="0"/>
          </a:endParaRPr>
        </a:p>
      </dsp:txBody>
      <dsp:txXfrm>
        <a:off x="578272" y="840292"/>
        <a:ext cx="1037398" cy="864498"/>
      </dsp:txXfrm>
    </dsp:sp>
    <dsp:sp modelId="{C71E7786-A12F-B34B-A864-2DFF9A6A9E29}">
      <dsp:nvSpPr>
        <dsp:cNvPr id="0" name=""/>
        <dsp:cNvSpPr/>
      </dsp:nvSpPr>
      <dsp:spPr>
        <a:xfrm>
          <a:off x="181880" y="44953"/>
          <a:ext cx="3264347" cy="3264347"/>
        </a:xfrm>
        <a:prstGeom prst="circularArrow">
          <a:avLst>
            <a:gd name="adj1" fmla="val 5085"/>
            <a:gd name="adj2" fmla="val 327528"/>
            <a:gd name="adj3" fmla="val 1472472"/>
            <a:gd name="adj4" fmla="val 16199432"/>
            <a:gd name="adj5" fmla="val 5932"/>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61D51396-7DC9-EF40-AD89-039B9BD4C344}">
      <dsp:nvSpPr>
        <dsp:cNvPr id="0" name=""/>
        <dsp:cNvSpPr/>
      </dsp:nvSpPr>
      <dsp:spPr>
        <a:xfrm>
          <a:off x="121120" y="121409"/>
          <a:ext cx="3264347" cy="3264347"/>
        </a:xfrm>
        <a:prstGeom prst="circularArrow">
          <a:avLst>
            <a:gd name="adj1" fmla="val 5085"/>
            <a:gd name="adj2" fmla="val 327528"/>
            <a:gd name="adj3" fmla="val 8671970"/>
            <a:gd name="adj4" fmla="val 1800502"/>
            <a:gd name="adj5" fmla="val 5932"/>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54387129-4BB2-3C40-B6DF-1DB8A32B2548}">
      <dsp:nvSpPr>
        <dsp:cNvPr id="0" name=""/>
        <dsp:cNvSpPr/>
      </dsp:nvSpPr>
      <dsp:spPr>
        <a:xfrm>
          <a:off x="61754" y="44953"/>
          <a:ext cx="3264347" cy="3264347"/>
        </a:xfrm>
        <a:prstGeom prst="circularArrow">
          <a:avLst>
            <a:gd name="adj1" fmla="val 5085"/>
            <a:gd name="adj2" fmla="val 327528"/>
            <a:gd name="adj3" fmla="val 15873039"/>
            <a:gd name="adj4" fmla="val 9000000"/>
            <a:gd name="adj5" fmla="val 5932"/>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0775AF-EE45-C140-8EBC-9ADF28480E45}">
      <dsp:nvSpPr>
        <dsp:cNvPr id="0" name=""/>
        <dsp:cNvSpPr/>
      </dsp:nvSpPr>
      <dsp:spPr>
        <a:xfrm rot="5400000">
          <a:off x="165617" y="2194673"/>
          <a:ext cx="486370" cy="809310"/>
        </a:xfrm>
        <a:prstGeom prst="corner">
          <a:avLst>
            <a:gd name="adj1" fmla="val 16120"/>
            <a:gd name="adj2" fmla="val 1611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7D0DAEE6-A172-2B42-93D6-DFA23BCE88E1}">
      <dsp:nvSpPr>
        <dsp:cNvPr id="0" name=""/>
        <dsp:cNvSpPr/>
      </dsp:nvSpPr>
      <dsp:spPr>
        <a:xfrm>
          <a:off x="84430" y="2370451"/>
          <a:ext cx="730649" cy="7725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rtl="0">
            <a:lnSpc>
              <a:spcPct val="90000"/>
            </a:lnSpc>
            <a:spcBef>
              <a:spcPct val="0"/>
            </a:spcBef>
            <a:spcAft>
              <a:spcPct val="35000"/>
            </a:spcAft>
          </a:pPr>
          <a:r>
            <a:rPr lang="en-US" sz="4000" b="1" kern="1200" dirty="0" smtClean="0"/>
            <a:t>1</a:t>
          </a:r>
          <a:endParaRPr lang="en-US" sz="4000" b="1" kern="1200" dirty="0"/>
        </a:p>
      </dsp:txBody>
      <dsp:txXfrm>
        <a:off x="84430" y="2370451"/>
        <a:ext cx="730649" cy="772519"/>
      </dsp:txXfrm>
    </dsp:sp>
    <dsp:sp modelId="{C87D8378-7D67-9D45-8438-ED18308A42C1}">
      <dsp:nvSpPr>
        <dsp:cNvPr id="0" name=""/>
        <dsp:cNvSpPr/>
      </dsp:nvSpPr>
      <dsp:spPr>
        <a:xfrm>
          <a:off x="677221" y="2135091"/>
          <a:ext cx="137858" cy="137858"/>
        </a:xfrm>
        <a:prstGeom prst="triangle">
          <a:avLst>
            <a:gd name="adj" fmla="val 10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C3449DE4-048E-AC4F-8B89-00C2DEDF7885}">
      <dsp:nvSpPr>
        <dsp:cNvPr id="0" name=""/>
        <dsp:cNvSpPr/>
      </dsp:nvSpPr>
      <dsp:spPr>
        <a:xfrm rot="5400000">
          <a:off x="1060075" y="1973339"/>
          <a:ext cx="486370" cy="809310"/>
        </a:xfrm>
        <a:prstGeom prst="corner">
          <a:avLst>
            <a:gd name="adj1" fmla="val 16120"/>
            <a:gd name="adj2" fmla="val 1611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1C9DAE62-F9E4-DC4A-B2FA-769E64F1CD91}">
      <dsp:nvSpPr>
        <dsp:cNvPr id="0" name=""/>
        <dsp:cNvSpPr/>
      </dsp:nvSpPr>
      <dsp:spPr>
        <a:xfrm>
          <a:off x="978888" y="2215148"/>
          <a:ext cx="730649" cy="640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lvl="0" algn="l" defTabSz="1289050" rtl="0">
            <a:lnSpc>
              <a:spcPct val="90000"/>
            </a:lnSpc>
            <a:spcBef>
              <a:spcPct val="0"/>
            </a:spcBef>
            <a:spcAft>
              <a:spcPct val="35000"/>
            </a:spcAft>
          </a:pPr>
          <a:endParaRPr lang="en-US" sz="2900" kern="1200" dirty="0"/>
        </a:p>
      </dsp:txBody>
      <dsp:txXfrm>
        <a:off x="978888" y="2215148"/>
        <a:ext cx="730649" cy="640457"/>
      </dsp:txXfrm>
    </dsp:sp>
    <dsp:sp modelId="{3A04C842-489F-6C45-9211-A932263AEB77}">
      <dsp:nvSpPr>
        <dsp:cNvPr id="0" name=""/>
        <dsp:cNvSpPr/>
      </dsp:nvSpPr>
      <dsp:spPr>
        <a:xfrm>
          <a:off x="1571679" y="1913756"/>
          <a:ext cx="137858" cy="137858"/>
        </a:xfrm>
        <a:prstGeom prst="triangle">
          <a:avLst>
            <a:gd name="adj" fmla="val 10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2FC93A55-0737-F645-A90D-2C876D350C57}">
      <dsp:nvSpPr>
        <dsp:cNvPr id="0" name=""/>
        <dsp:cNvSpPr/>
      </dsp:nvSpPr>
      <dsp:spPr>
        <a:xfrm rot="5400000">
          <a:off x="1954534" y="1752004"/>
          <a:ext cx="486370" cy="809310"/>
        </a:xfrm>
        <a:prstGeom prst="corner">
          <a:avLst>
            <a:gd name="adj1" fmla="val 16120"/>
            <a:gd name="adj2" fmla="val 16110"/>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C7DA44A5-2694-164E-AACB-932D57E41902}">
      <dsp:nvSpPr>
        <dsp:cNvPr id="0" name=""/>
        <dsp:cNvSpPr/>
      </dsp:nvSpPr>
      <dsp:spPr>
        <a:xfrm>
          <a:off x="1873346" y="1993813"/>
          <a:ext cx="730649" cy="640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lvl="0" algn="l" defTabSz="1289050" rtl="0">
            <a:lnSpc>
              <a:spcPct val="90000"/>
            </a:lnSpc>
            <a:spcBef>
              <a:spcPct val="0"/>
            </a:spcBef>
            <a:spcAft>
              <a:spcPct val="35000"/>
            </a:spcAft>
          </a:pPr>
          <a:endParaRPr lang="en-US" sz="2900" kern="1200"/>
        </a:p>
      </dsp:txBody>
      <dsp:txXfrm>
        <a:off x="1873346" y="1993813"/>
        <a:ext cx="730649" cy="640457"/>
      </dsp:txXfrm>
    </dsp:sp>
    <dsp:sp modelId="{B6EC1C9A-33DA-824E-9E5B-086E53A17F52}">
      <dsp:nvSpPr>
        <dsp:cNvPr id="0" name=""/>
        <dsp:cNvSpPr/>
      </dsp:nvSpPr>
      <dsp:spPr>
        <a:xfrm>
          <a:off x="2466138" y="1692422"/>
          <a:ext cx="137858" cy="137858"/>
        </a:xfrm>
        <a:prstGeom prst="triangle">
          <a:avLst>
            <a:gd name="adj" fmla="val 10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47D85280-E660-154F-9E0E-3BB762FCA918}">
      <dsp:nvSpPr>
        <dsp:cNvPr id="0" name=""/>
        <dsp:cNvSpPr/>
      </dsp:nvSpPr>
      <dsp:spPr>
        <a:xfrm rot="5400000">
          <a:off x="2848992" y="1530669"/>
          <a:ext cx="486370" cy="809310"/>
        </a:xfrm>
        <a:prstGeom prst="corner">
          <a:avLst>
            <a:gd name="adj1" fmla="val 16120"/>
            <a:gd name="adj2" fmla="val 1611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CACFBA27-EE84-9841-877C-49F4DAADD26A}">
      <dsp:nvSpPr>
        <dsp:cNvPr id="0" name=""/>
        <dsp:cNvSpPr/>
      </dsp:nvSpPr>
      <dsp:spPr>
        <a:xfrm>
          <a:off x="2767804" y="1772479"/>
          <a:ext cx="730649" cy="640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lvl="0" algn="l" defTabSz="1289050" rtl="0">
            <a:lnSpc>
              <a:spcPct val="90000"/>
            </a:lnSpc>
            <a:spcBef>
              <a:spcPct val="0"/>
            </a:spcBef>
            <a:spcAft>
              <a:spcPct val="35000"/>
            </a:spcAft>
          </a:pPr>
          <a:endParaRPr lang="en-US" sz="2900" kern="1200"/>
        </a:p>
      </dsp:txBody>
      <dsp:txXfrm>
        <a:off x="2767804" y="1772479"/>
        <a:ext cx="730649" cy="640457"/>
      </dsp:txXfrm>
    </dsp:sp>
    <dsp:sp modelId="{C802A39F-467D-FF42-A04B-9E968D70D21E}">
      <dsp:nvSpPr>
        <dsp:cNvPr id="0" name=""/>
        <dsp:cNvSpPr/>
      </dsp:nvSpPr>
      <dsp:spPr>
        <a:xfrm>
          <a:off x="3360596" y="1471087"/>
          <a:ext cx="137858" cy="137858"/>
        </a:xfrm>
        <a:prstGeom prst="triangle">
          <a:avLst>
            <a:gd name="adj" fmla="val 10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FD937F13-C8AA-9445-9E9A-EBBF6301D938}">
      <dsp:nvSpPr>
        <dsp:cNvPr id="0" name=""/>
        <dsp:cNvSpPr/>
      </dsp:nvSpPr>
      <dsp:spPr>
        <a:xfrm rot="5400000">
          <a:off x="3743450" y="1309335"/>
          <a:ext cx="486370" cy="809310"/>
        </a:xfrm>
        <a:prstGeom prst="corner">
          <a:avLst>
            <a:gd name="adj1" fmla="val 16120"/>
            <a:gd name="adj2" fmla="val 1611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85F84598-BF38-934D-9657-D94533F434B3}">
      <dsp:nvSpPr>
        <dsp:cNvPr id="0" name=""/>
        <dsp:cNvSpPr/>
      </dsp:nvSpPr>
      <dsp:spPr>
        <a:xfrm>
          <a:off x="3662263" y="1551144"/>
          <a:ext cx="730649" cy="640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lvl="0" algn="l" defTabSz="1289050" rtl="0">
            <a:lnSpc>
              <a:spcPct val="90000"/>
            </a:lnSpc>
            <a:spcBef>
              <a:spcPct val="0"/>
            </a:spcBef>
            <a:spcAft>
              <a:spcPct val="35000"/>
            </a:spcAft>
          </a:pPr>
          <a:endParaRPr lang="en-US" sz="2900" kern="1200"/>
        </a:p>
      </dsp:txBody>
      <dsp:txXfrm>
        <a:off x="3662263" y="1551144"/>
        <a:ext cx="730649" cy="640457"/>
      </dsp:txXfrm>
    </dsp:sp>
    <dsp:sp modelId="{9519C2D1-41A5-A942-85F7-4B3E3AB783B3}">
      <dsp:nvSpPr>
        <dsp:cNvPr id="0" name=""/>
        <dsp:cNvSpPr/>
      </dsp:nvSpPr>
      <dsp:spPr>
        <a:xfrm>
          <a:off x="4255054" y="1249753"/>
          <a:ext cx="137858" cy="137858"/>
        </a:xfrm>
        <a:prstGeom prst="triangle">
          <a:avLst>
            <a:gd name="adj" fmla="val 100000"/>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8F144937-3ADD-5245-8418-DE81B2D5EFF9}">
      <dsp:nvSpPr>
        <dsp:cNvPr id="0" name=""/>
        <dsp:cNvSpPr/>
      </dsp:nvSpPr>
      <dsp:spPr>
        <a:xfrm rot="5400000">
          <a:off x="4637908" y="1088000"/>
          <a:ext cx="486370" cy="809310"/>
        </a:xfrm>
        <a:prstGeom prst="corner">
          <a:avLst>
            <a:gd name="adj1" fmla="val 16120"/>
            <a:gd name="adj2" fmla="val 1611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8E198D7C-F4ED-A143-94EC-D3DE13D28C5B}">
      <dsp:nvSpPr>
        <dsp:cNvPr id="0" name=""/>
        <dsp:cNvSpPr/>
      </dsp:nvSpPr>
      <dsp:spPr>
        <a:xfrm>
          <a:off x="4556721" y="1329810"/>
          <a:ext cx="730649" cy="640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lvl="0" algn="l" defTabSz="1289050" rtl="0">
            <a:lnSpc>
              <a:spcPct val="90000"/>
            </a:lnSpc>
            <a:spcBef>
              <a:spcPct val="0"/>
            </a:spcBef>
            <a:spcAft>
              <a:spcPct val="35000"/>
            </a:spcAft>
          </a:pPr>
          <a:endParaRPr lang="en-US" sz="2900" kern="1200"/>
        </a:p>
      </dsp:txBody>
      <dsp:txXfrm>
        <a:off x="4556721" y="1329810"/>
        <a:ext cx="730649" cy="640457"/>
      </dsp:txXfrm>
    </dsp:sp>
    <dsp:sp modelId="{E9597C69-4FC9-9848-8C54-ED49B6208E9E}">
      <dsp:nvSpPr>
        <dsp:cNvPr id="0" name=""/>
        <dsp:cNvSpPr/>
      </dsp:nvSpPr>
      <dsp:spPr>
        <a:xfrm>
          <a:off x="5149512" y="1028418"/>
          <a:ext cx="137858" cy="137858"/>
        </a:xfrm>
        <a:prstGeom prst="triangle">
          <a:avLst>
            <a:gd name="adj" fmla="val 10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8E513B00-FDF4-434F-A386-3B7AB5EA5BA1}">
      <dsp:nvSpPr>
        <dsp:cNvPr id="0" name=""/>
        <dsp:cNvSpPr/>
      </dsp:nvSpPr>
      <dsp:spPr>
        <a:xfrm rot="5400000">
          <a:off x="5532366" y="866666"/>
          <a:ext cx="486370" cy="809310"/>
        </a:xfrm>
        <a:prstGeom prst="corner">
          <a:avLst>
            <a:gd name="adj1" fmla="val 16120"/>
            <a:gd name="adj2" fmla="val 1611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8A90CEE4-DFAB-AB47-86B4-556EE7D256D8}">
      <dsp:nvSpPr>
        <dsp:cNvPr id="0" name=""/>
        <dsp:cNvSpPr/>
      </dsp:nvSpPr>
      <dsp:spPr>
        <a:xfrm>
          <a:off x="5451179" y="1108475"/>
          <a:ext cx="730649" cy="640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lvl="0" algn="l" defTabSz="1289050" rtl="0">
            <a:lnSpc>
              <a:spcPct val="90000"/>
            </a:lnSpc>
            <a:spcBef>
              <a:spcPct val="0"/>
            </a:spcBef>
            <a:spcAft>
              <a:spcPct val="35000"/>
            </a:spcAft>
          </a:pPr>
          <a:endParaRPr lang="en-US" sz="2900" kern="1200" dirty="0"/>
        </a:p>
      </dsp:txBody>
      <dsp:txXfrm>
        <a:off x="5451179" y="1108475"/>
        <a:ext cx="730649" cy="640457"/>
      </dsp:txXfrm>
    </dsp:sp>
    <dsp:sp modelId="{B43963EF-FF0F-1942-AC74-D7F5C239E109}">
      <dsp:nvSpPr>
        <dsp:cNvPr id="0" name=""/>
        <dsp:cNvSpPr/>
      </dsp:nvSpPr>
      <dsp:spPr>
        <a:xfrm>
          <a:off x="6043970" y="807083"/>
          <a:ext cx="137858" cy="137858"/>
        </a:xfrm>
        <a:prstGeom prst="triangle">
          <a:avLst>
            <a:gd name="adj" fmla="val 10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B46EE6BF-185E-1C4A-A9DE-0918E202BC5D}">
      <dsp:nvSpPr>
        <dsp:cNvPr id="0" name=""/>
        <dsp:cNvSpPr/>
      </dsp:nvSpPr>
      <dsp:spPr>
        <a:xfrm rot="5400000">
          <a:off x="6426825" y="645331"/>
          <a:ext cx="486370" cy="809310"/>
        </a:xfrm>
        <a:prstGeom prst="corner">
          <a:avLst>
            <a:gd name="adj1" fmla="val 16120"/>
            <a:gd name="adj2" fmla="val 16110"/>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9B05F647-802D-BD41-A338-C04BF3F8E191}">
      <dsp:nvSpPr>
        <dsp:cNvPr id="0" name=""/>
        <dsp:cNvSpPr/>
      </dsp:nvSpPr>
      <dsp:spPr>
        <a:xfrm>
          <a:off x="6345637" y="887141"/>
          <a:ext cx="730649" cy="640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lvl="0" algn="l" defTabSz="1289050" rtl="0">
            <a:lnSpc>
              <a:spcPct val="90000"/>
            </a:lnSpc>
            <a:spcBef>
              <a:spcPct val="0"/>
            </a:spcBef>
            <a:spcAft>
              <a:spcPct val="35000"/>
            </a:spcAft>
          </a:pPr>
          <a:endParaRPr lang="en-US" sz="2900" kern="1200" dirty="0"/>
        </a:p>
      </dsp:txBody>
      <dsp:txXfrm>
        <a:off x="6345637" y="887141"/>
        <a:ext cx="730649" cy="640457"/>
      </dsp:txXfrm>
    </dsp:sp>
    <dsp:sp modelId="{51948345-282F-3842-A74A-F4591BB8039B}">
      <dsp:nvSpPr>
        <dsp:cNvPr id="0" name=""/>
        <dsp:cNvSpPr/>
      </dsp:nvSpPr>
      <dsp:spPr>
        <a:xfrm>
          <a:off x="6938429" y="585749"/>
          <a:ext cx="137858" cy="137858"/>
        </a:xfrm>
        <a:prstGeom prst="triangle">
          <a:avLst>
            <a:gd name="adj" fmla="val 10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937624DE-CF0D-E147-9447-EF39E295D7AD}">
      <dsp:nvSpPr>
        <dsp:cNvPr id="0" name=""/>
        <dsp:cNvSpPr/>
      </dsp:nvSpPr>
      <dsp:spPr>
        <a:xfrm rot="5400000">
          <a:off x="7321283" y="423997"/>
          <a:ext cx="486370" cy="809310"/>
        </a:xfrm>
        <a:prstGeom prst="corner">
          <a:avLst>
            <a:gd name="adj1" fmla="val 16120"/>
            <a:gd name="adj2" fmla="val 1611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7F066166-82BA-624E-8D3C-FABD64D02631}">
      <dsp:nvSpPr>
        <dsp:cNvPr id="0" name=""/>
        <dsp:cNvSpPr/>
      </dsp:nvSpPr>
      <dsp:spPr>
        <a:xfrm>
          <a:off x="7240095" y="665806"/>
          <a:ext cx="730649" cy="640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lvl="0" algn="l" defTabSz="1289050" rtl="0">
            <a:lnSpc>
              <a:spcPct val="90000"/>
            </a:lnSpc>
            <a:spcBef>
              <a:spcPct val="0"/>
            </a:spcBef>
            <a:spcAft>
              <a:spcPct val="35000"/>
            </a:spcAft>
          </a:pPr>
          <a:endParaRPr lang="en-US" sz="2900" kern="1200"/>
        </a:p>
      </dsp:txBody>
      <dsp:txXfrm>
        <a:off x="7240095" y="665806"/>
        <a:ext cx="730649" cy="640457"/>
      </dsp:txXfrm>
    </dsp:sp>
    <dsp:sp modelId="{C5E38F4C-8A4F-644E-AD8A-2101E9C1C3DC}">
      <dsp:nvSpPr>
        <dsp:cNvPr id="0" name=""/>
        <dsp:cNvSpPr/>
      </dsp:nvSpPr>
      <dsp:spPr>
        <a:xfrm>
          <a:off x="7832887" y="364414"/>
          <a:ext cx="137858" cy="137858"/>
        </a:xfrm>
        <a:prstGeom prst="triangle">
          <a:avLst>
            <a:gd name="adj" fmla="val 10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4DF4EA06-5DDB-0B4B-90D9-6044F02BAB42}">
      <dsp:nvSpPr>
        <dsp:cNvPr id="0" name=""/>
        <dsp:cNvSpPr/>
      </dsp:nvSpPr>
      <dsp:spPr>
        <a:xfrm rot="5400000">
          <a:off x="8215741" y="202662"/>
          <a:ext cx="486370" cy="809310"/>
        </a:xfrm>
        <a:prstGeom prst="corner">
          <a:avLst>
            <a:gd name="adj1" fmla="val 16120"/>
            <a:gd name="adj2" fmla="val 1611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B02BF9C9-3757-B441-945B-C0812FD7E77A}">
      <dsp:nvSpPr>
        <dsp:cNvPr id="0" name=""/>
        <dsp:cNvSpPr/>
      </dsp:nvSpPr>
      <dsp:spPr>
        <a:xfrm>
          <a:off x="8134554" y="444472"/>
          <a:ext cx="730649" cy="640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lvl="0" algn="l" defTabSz="1289050" rtl="0">
            <a:lnSpc>
              <a:spcPct val="90000"/>
            </a:lnSpc>
            <a:spcBef>
              <a:spcPct val="0"/>
            </a:spcBef>
            <a:spcAft>
              <a:spcPct val="35000"/>
            </a:spcAft>
          </a:pPr>
          <a:endParaRPr lang="en-US" sz="2900" kern="1200" dirty="0"/>
        </a:p>
      </dsp:txBody>
      <dsp:txXfrm>
        <a:off x="8134554" y="444472"/>
        <a:ext cx="730649" cy="64045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0775AF-EE45-C140-8EBC-9ADF28480E45}">
      <dsp:nvSpPr>
        <dsp:cNvPr id="0" name=""/>
        <dsp:cNvSpPr/>
      </dsp:nvSpPr>
      <dsp:spPr>
        <a:xfrm rot="5400000">
          <a:off x="165617" y="2194673"/>
          <a:ext cx="486370" cy="809310"/>
        </a:xfrm>
        <a:prstGeom prst="corner">
          <a:avLst>
            <a:gd name="adj1" fmla="val 16120"/>
            <a:gd name="adj2" fmla="val 1611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7D0DAEE6-A172-2B42-93D6-DFA23BCE88E1}">
      <dsp:nvSpPr>
        <dsp:cNvPr id="0" name=""/>
        <dsp:cNvSpPr/>
      </dsp:nvSpPr>
      <dsp:spPr>
        <a:xfrm>
          <a:off x="84430" y="2370451"/>
          <a:ext cx="730649" cy="7725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rtl="0">
            <a:lnSpc>
              <a:spcPct val="90000"/>
            </a:lnSpc>
            <a:spcBef>
              <a:spcPct val="0"/>
            </a:spcBef>
            <a:spcAft>
              <a:spcPct val="35000"/>
            </a:spcAft>
          </a:pPr>
          <a:r>
            <a:rPr lang="en-US" sz="4000" b="1" kern="1200" dirty="0" smtClean="0"/>
            <a:t>1</a:t>
          </a:r>
          <a:endParaRPr lang="en-US" sz="4000" b="1" kern="1200" dirty="0"/>
        </a:p>
      </dsp:txBody>
      <dsp:txXfrm>
        <a:off x="84430" y="2370451"/>
        <a:ext cx="730649" cy="772519"/>
      </dsp:txXfrm>
    </dsp:sp>
    <dsp:sp modelId="{C87D8378-7D67-9D45-8438-ED18308A42C1}">
      <dsp:nvSpPr>
        <dsp:cNvPr id="0" name=""/>
        <dsp:cNvSpPr/>
      </dsp:nvSpPr>
      <dsp:spPr>
        <a:xfrm>
          <a:off x="677221" y="2135091"/>
          <a:ext cx="137858" cy="137858"/>
        </a:xfrm>
        <a:prstGeom prst="triangle">
          <a:avLst>
            <a:gd name="adj" fmla="val 10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C3449DE4-048E-AC4F-8B89-00C2DEDF7885}">
      <dsp:nvSpPr>
        <dsp:cNvPr id="0" name=""/>
        <dsp:cNvSpPr/>
      </dsp:nvSpPr>
      <dsp:spPr>
        <a:xfrm rot="5400000">
          <a:off x="1060075" y="1973339"/>
          <a:ext cx="486370" cy="809310"/>
        </a:xfrm>
        <a:prstGeom prst="corner">
          <a:avLst>
            <a:gd name="adj1" fmla="val 16120"/>
            <a:gd name="adj2" fmla="val 1611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1C9DAE62-F9E4-DC4A-B2FA-769E64F1CD91}">
      <dsp:nvSpPr>
        <dsp:cNvPr id="0" name=""/>
        <dsp:cNvSpPr/>
      </dsp:nvSpPr>
      <dsp:spPr>
        <a:xfrm>
          <a:off x="978888" y="2215148"/>
          <a:ext cx="730649" cy="640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rtl="0">
            <a:lnSpc>
              <a:spcPct val="90000"/>
            </a:lnSpc>
            <a:spcBef>
              <a:spcPct val="0"/>
            </a:spcBef>
            <a:spcAft>
              <a:spcPct val="35000"/>
            </a:spcAft>
          </a:pPr>
          <a:r>
            <a:rPr lang="en-US" sz="4000" b="1" kern="1200" smtClean="0"/>
            <a:t>2</a:t>
          </a:r>
          <a:endParaRPr lang="en-US" sz="4000" b="1" kern="1200" dirty="0"/>
        </a:p>
      </dsp:txBody>
      <dsp:txXfrm>
        <a:off x="978888" y="2215148"/>
        <a:ext cx="730649" cy="640457"/>
      </dsp:txXfrm>
    </dsp:sp>
    <dsp:sp modelId="{3A04C842-489F-6C45-9211-A932263AEB77}">
      <dsp:nvSpPr>
        <dsp:cNvPr id="0" name=""/>
        <dsp:cNvSpPr/>
      </dsp:nvSpPr>
      <dsp:spPr>
        <a:xfrm>
          <a:off x="1571679" y="1913756"/>
          <a:ext cx="137858" cy="137858"/>
        </a:xfrm>
        <a:prstGeom prst="triangle">
          <a:avLst>
            <a:gd name="adj" fmla="val 10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2FC93A55-0737-F645-A90D-2C876D350C57}">
      <dsp:nvSpPr>
        <dsp:cNvPr id="0" name=""/>
        <dsp:cNvSpPr/>
      </dsp:nvSpPr>
      <dsp:spPr>
        <a:xfrm rot="5400000">
          <a:off x="1954534" y="1752004"/>
          <a:ext cx="486370" cy="809310"/>
        </a:xfrm>
        <a:prstGeom prst="corner">
          <a:avLst>
            <a:gd name="adj1" fmla="val 16120"/>
            <a:gd name="adj2" fmla="val 16110"/>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C7DA44A5-2694-164E-AACB-932D57E41902}">
      <dsp:nvSpPr>
        <dsp:cNvPr id="0" name=""/>
        <dsp:cNvSpPr/>
      </dsp:nvSpPr>
      <dsp:spPr>
        <a:xfrm>
          <a:off x="1873346" y="1993813"/>
          <a:ext cx="730649" cy="640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lvl="0" algn="l" defTabSz="1289050" rtl="0">
            <a:lnSpc>
              <a:spcPct val="90000"/>
            </a:lnSpc>
            <a:spcBef>
              <a:spcPct val="0"/>
            </a:spcBef>
            <a:spcAft>
              <a:spcPct val="35000"/>
            </a:spcAft>
          </a:pPr>
          <a:endParaRPr lang="en-US" sz="2900" kern="1200"/>
        </a:p>
      </dsp:txBody>
      <dsp:txXfrm>
        <a:off x="1873346" y="1993813"/>
        <a:ext cx="730649" cy="640457"/>
      </dsp:txXfrm>
    </dsp:sp>
    <dsp:sp modelId="{B6EC1C9A-33DA-824E-9E5B-086E53A17F52}">
      <dsp:nvSpPr>
        <dsp:cNvPr id="0" name=""/>
        <dsp:cNvSpPr/>
      </dsp:nvSpPr>
      <dsp:spPr>
        <a:xfrm>
          <a:off x="2466138" y="1692422"/>
          <a:ext cx="137858" cy="137858"/>
        </a:xfrm>
        <a:prstGeom prst="triangle">
          <a:avLst>
            <a:gd name="adj" fmla="val 10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47D85280-E660-154F-9E0E-3BB762FCA918}">
      <dsp:nvSpPr>
        <dsp:cNvPr id="0" name=""/>
        <dsp:cNvSpPr/>
      </dsp:nvSpPr>
      <dsp:spPr>
        <a:xfrm rot="5400000">
          <a:off x="2848992" y="1530669"/>
          <a:ext cx="486370" cy="809310"/>
        </a:xfrm>
        <a:prstGeom prst="corner">
          <a:avLst>
            <a:gd name="adj1" fmla="val 16120"/>
            <a:gd name="adj2" fmla="val 1611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CACFBA27-EE84-9841-877C-49F4DAADD26A}">
      <dsp:nvSpPr>
        <dsp:cNvPr id="0" name=""/>
        <dsp:cNvSpPr/>
      </dsp:nvSpPr>
      <dsp:spPr>
        <a:xfrm>
          <a:off x="2767804" y="1772479"/>
          <a:ext cx="730649" cy="640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lvl="0" algn="l" defTabSz="1289050" rtl="0">
            <a:lnSpc>
              <a:spcPct val="90000"/>
            </a:lnSpc>
            <a:spcBef>
              <a:spcPct val="0"/>
            </a:spcBef>
            <a:spcAft>
              <a:spcPct val="35000"/>
            </a:spcAft>
          </a:pPr>
          <a:endParaRPr lang="en-US" sz="2900" kern="1200"/>
        </a:p>
      </dsp:txBody>
      <dsp:txXfrm>
        <a:off x="2767804" y="1772479"/>
        <a:ext cx="730649" cy="640457"/>
      </dsp:txXfrm>
    </dsp:sp>
    <dsp:sp modelId="{C802A39F-467D-FF42-A04B-9E968D70D21E}">
      <dsp:nvSpPr>
        <dsp:cNvPr id="0" name=""/>
        <dsp:cNvSpPr/>
      </dsp:nvSpPr>
      <dsp:spPr>
        <a:xfrm>
          <a:off x="3360596" y="1471087"/>
          <a:ext cx="137858" cy="137858"/>
        </a:xfrm>
        <a:prstGeom prst="triangle">
          <a:avLst>
            <a:gd name="adj" fmla="val 10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FD937F13-C8AA-9445-9E9A-EBBF6301D938}">
      <dsp:nvSpPr>
        <dsp:cNvPr id="0" name=""/>
        <dsp:cNvSpPr/>
      </dsp:nvSpPr>
      <dsp:spPr>
        <a:xfrm rot="5400000">
          <a:off x="3743450" y="1309335"/>
          <a:ext cx="486370" cy="809310"/>
        </a:xfrm>
        <a:prstGeom prst="corner">
          <a:avLst>
            <a:gd name="adj1" fmla="val 16120"/>
            <a:gd name="adj2" fmla="val 1611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85F84598-BF38-934D-9657-D94533F434B3}">
      <dsp:nvSpPr>
        <dsp:cNvPr id="0" name=""/>
        <dsp:cNvSpPr/>
      </dsp:nvSpPr>
      <dsp:spPr>
        <a:xfrm>
          <a:off x="3662263" y="1551144"/>
          <a:ext cx="730649" cy="640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lvl="0" algn="l" defTabSz="1289050" rtl="0">
            <a:lnSpc>
              <a:spcPct val="90000"/>
            </a:lnSpc>
            <a:spcBef>
              <a:spcPct val="0"/>
            </a:spcBef>
            <a:spcAft>
              <a:spcPct val="35000"/>
            </a:spcAft>
          </a:pPr>
          <a:endParaRPr lang="en-US" sz="2900" kern="1200"/>
        </a:p>
      </dsp:txBody>
      <dsp:txXfrm>
        <a:off x="3662263" y="1551144"/>
        <a:ext cx="730649" cy="640457"/>
      </dsp:txXfrm>
    </dsp:sp>
    <dsp:sp modelId="{9519C2D1-41A5-A942-85F7-4B3E3AB783B3}">
      <dsp:nvSpPr>
        <dsp:cNvPr id="0" name=""/>
        <dsp:cNvSpPr/>
      </dsp:nvSpPr>
      <dsp:spPr>
        <a:xfrm>
          <a:off x="4255054" y="1249753"/>
          <a:ext cx="137858" cy="137858"/>
        </a:xfrm>
        <a:prstGeom prst="triangle">
          <a:avLst>
            <a:gd name="adj" fmla="val 100000"/>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8F144937-3ADD-5245-8418-DE81B2D5EFF9}">
      <dsp:nvSpPr>
        <dsp:cNvPr id="0" name=""/>
        <dsp:cNvSpPr/>
      </dsp:nvSpPr>
      <dsp:spPr>
        <a:xfrm rot="5400000">
          <a:off x="4637908" y="1088000"/>
          <a:ext cx="486370" cy="809310"/>
        </a:xfrm>
        <a:prstGeom prst="corner">
          <a:avLst>
            <a:gd name="adj1" fmla="val 16120"/>
            <a:gd name="adj2" fmla="val 1611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8E198D7C-F4ED-A143-94EC-D3DE13D28C5B}">
      <dsp:nvSpPr>
        <dsp:cNvPr id="0" name=""/>
        <dsp:cNvSpPr/>
      </dsp:nvSpPr>
      <dsp:spPr>
        <a:xfrm>
          <a:off x="4556721" y="1329810"/>
          <a:ext cx="730649" cy="640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lvl="0" algn="l" defTabSz="1289050" rtl="0">
            <a:lnSpc>
              <a:spcPct val="90000"/>
            </a:lnSpc>
            <a:spcBef>
              <a:spcPct val="0"/>
            </a:spcBef>
            <a:spcAft>
              <a:spcPct val="35000"/>
            </a:spcAft>
          </a:pPr>
          <a:endParaRPr lang="en-US" sz="2900" kern="1200"/>
        </a:p>
      </dsp:txBody>
      <dsp:txXfrm>
        <a:off x="4556721" y="1329810"/>
        <a:ext cx="730649" cy="640457"/>
      </dsp:txXfrm>
    </dsp:sp>
    <dsp:sp modelId="{E9597C69-4FC9-9848-8C54-ED49B6208E9E}">
      <dsp:nvSpPr>
        <dsp:cNvPr id="0" name=""/>
        <dsp:cNvSpPr/>
      </dsp:nvSpPr>
      <dsp:spPr>
        <a:xfrm>
          <a:off x="5149512" y="1028418"/>
          <a:ext cx="137858" cy="137858"/>
        </a:xfrm>
        <a:prstGeom prst="triangle">
          <a:avLst>
            <a:gd name="adj" fmla="val 10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8E513B00-FDF4-434F-A386-3B7AB5EA5BA1}">
      <dsp:nvSpPr>
        <dsp:cNvPr id="0" name=""/>
        <dsp:cNvSpPr/>
      </dsp:nvSpPr>
      <dsp:spPr>
        <a:xfrm rot="5400000">
          <a:off x="5532366" y="866666"/>
          <a:ext cx="486370" cy="809310"/>
        </a:xfrm>
        <a:prstGeom prst="corner">
          <a:avLst>
            <a:gd name="adj1" fmla="val 16120"/>
            <a:gd name="adj2" fmla="val 1611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8A90CEE4-DFAB-AB47-86B4-556EE7D256D8}">
      <dsp:nvSpPr>
        <dsp:cNvPr id="0" name=""/>
        <dsp:cNvSpPr/>
      </dsp:nvSpPr>
      <dsp:spPr>
        <a:xfrm>
          <a:off x="5451179" y="1108475"/>
          <a:ext cx="730649" cy="640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lvl="0" algn="l" defTabSz="1289050" rtl="0">
            <a:lnSpc>
              <a:spcPct val="90000"/>
            </a:lnSpc>
            <a:spcBef>
              <a:spcPct val="0"/>
            </a:spcBef>
            <a:spcAft>
              <a:spcPct val="35000"/>
            </a:spcAft>
          </a:pPr>
          <a:endParaRPr lang="en-US" sz="2900" kern="1200" dirty="0"/>
        </a:p>
      </dsp:txBody>
      <dsp:txXfrm>
        <a:off x="5451179" y="1108475"/>
        <a:ext cx="730649" cy="640457"/>
      </dsp:txXfrm>
    </dsp:sp>
    <dsp:sp modelId="{B43963EF-FF0F-1942-AC74-D7F5C239E109}">
      <dsp:nvSpPr>
        <dsp:cNvPr id="0" name=""/>
        <dsp:cNvSpPr/>
      </dsp:nvSpPr>
      <dsp:spPr>
        <a:xfrm>
          <a:off x="6043970" y="807083"/>
          <a:ext cx="137858" cy="137858"/>
        </a:xfrm>
        <a:prstGeom prst="triangle">
          <a:avLst>
            <a:gd name="adj" fmla="val 10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B46EE6BF-185E-1C4A-A9DE-0918E202BC5D}">
      <dsp:nvSpPr>
        <dsp:cNvPr id="0" name=""/>
        <dsp:cNvSpPr/>
      </dsp:nvSpPr>
      <dsp:spPr>
        <a:xfrm rot="5400000">
          <a:off x="6426825" y="645331"/>
          <a:ext cx="486370" cy="809310"/>
        </a:xfrm>
        <a:prstGeom prst="corner">
          <a:avLst>
            <a:gd name="adj1" fmla="val 16120"/>
            <a:gd name="adj2" fmla="val 16110"/>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9B05F647-802D-BD41-A338-C04BF3F8E191}">
      <dsp:nvSpPr>
        <dsp:cNvPr id="0" name=""/>
        <dsp:cNvSpPr/>
      </dsp:nvSpPr>
      <dsp:spPr>
        <a:xfrm>
          <a:off x="6345637" y="887141"/>
          <a:ext cx="730649" cy="640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lvl="0" algn="l" defTabSz="1289050" rtl="0">
            <a:lnSpc>
              <a:spcPct val="90000"/>
            </a:lnSpc>
            <a:spcBef>
              <a:spcPct val="0"/>
            </a:spcBef>
            <a:spcAft>
              <a:spcPct val="35000"/>
            </a:spcAft>
          </a:pPr>
          <a:endParaRPr lang="en-US" sz="2900" kern="1200" dirty="0"/>
        </a:p>
      </dsp:txBody>
      <dsp:txXfrm>
        <a:off x="6345637" y="887141"/>
        <a:ext cx="730649" cy="640457"/>
      </dsp:txXfrm>
    </dsp:sp>
    <dsp:sp modelId="{51948345-282F-3842-A74A-F4591BB8039B}">
      <dsp:nvSpPr>
        <dsp:cNvPr id="0" name=""/>
        <dsp:cNvSpPr/>
      </dsp:nvSpPr>
      <dsp:spPr>
        <a:xfrm>
          <a:off x="6938429" y="585749"/>
          <a:ext cx="137858" cy="137858"/>
        </a:xfrm>
        <a:prstGeom prst="triangle">
          <a:avLst>
            <a:gd name="adj" fmla="val 10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937624DE-CF0D-E147-9447-EF39E295D7AD}">
      <dsp:nvSpPr>
        <dsp:cNvPr id="0" name=""/>
        <dsp:cNvSpPr/>
      </dsp:nvSpPr>
      <dsp:spPr>
        <a:xfrm rot="5400000">
          <a:off x="7321283" y="423997"/>
          <a:ext cx="486370" cy="809310"/>
        </a:xfrm>
        <a:prstGeom prst="corner">
          <a:avLst>
            <a:gd name="adj1" fmla="val 16120"/>
            <a:gd name="adj2" fmla="val 1611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7F066166-82BA-624E-8D3C-FABD64D02631}">
      <dsp:nvSpPr>
        <dsp:cNvPr id="0" name=""/>
        <dsp:cNvSpPr/>
      </dsp:nvSpPr>
      <dsp:spPr>
        <a:xfrm>
          <a:off x="7240095" y="665806"/>
          <a:ext cx="730649" cy="640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lvl="0" algn="l" defTabSz="1289050" rtl="0">
            <a:lnSpc>
              <a:spcPct val="90000"/>
            </a:lnSpc>
            <a:spcBef>
              <a:spcPct val="0"/>
            </a:spcBef>
            <a:spcAft>
              <a:spcPct val="35000"/>
            </a:spcAft>
          </a:pPr>
          <a:endParaRPr lang="en-US" sz="2900" kern="1200"/>
        </a:p>
      </dsp:txBody>
      <dsp:txXfrm>
        <a:off x="7240095" y="665806"/>
        <a:ext cx="730649" cy="640457"/>
      </dsp:txXfrm>
    </dsp:sp>
    <dsp:sp modelId="{C5E38F4C-8A4F-644E-AD8A-2101E9C1C3DC}">
      <dsp:nvSpPr>
        <dsp:cNvPr id="0" name=""/>
        <dsp:cNvSpPr/>
      </dsp:nvSpPr>
      <dsp:spPr>
        <a:xfrm>
          <a:off x="7832887" y="364414"/>
          <a:ext cx="137858" cy="137858"/>
        </a:xfrm>
        <a:prstGeom prst="triangle">
          <a:avLst>
            <a:gd name="adj" fmla="val 10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4DF4EA06-5DDB-0B4B-90D9-6044F02BAB42}">
      <dsp:nvSpPr>
        <dsp:cNvPr id="0" name=""/>
        <dsp:cNvSpPr/>
      </dsp:nvSpPr>
      <dsp:spPr>
        <a:xfrm rot="5400000">
          <a:off x="8215741" y="202662"/>
          <a:ext cx="486370" cy="809310"/>
        </a:xfrm>
        <a:prstGeom prst="corner">
          <a:avLst>
            <a:gd name="adj1" fmla="val 16120"/>
            <a:gd name="adj2" fmla="val 1611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B02BF9C9-3757-B441-945B-C0812FD7E77A}">
      <dsp:nvSpPr>
        <dsp:cNvPr id="0" name=""/>
        <dsp:cNvSpPr/>
      </dsp:nvSpPr>
      <dsp:spPr>
        <a:xfrm>
          <a:off x="8134554" y="444472"/>
          <a:ext cx="730649" cy="640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lvl="0" algn="l" defTabSz="1289050" rtl="0">
            <a:lnSpc>
              <a:spcPct val="90000"/>
            </a:lnSpc>
            <a:spcBef>
              <a:spcPct val="0"/>
            </a:spcBef>
            <a:spcAft>
              <a:spcPct val="35000"/>
            </a:spcAft>
          </a:pPr>
          <a:endParaRPr lang="en-US" sz="2900" kern="1200" dirty="0"/>
        </a:p>
      </dsp:txBody>
      <dsp:txXfrm>
        <a:off x="8134554" y="444472"/>
        <a:ext cx="730649" cy="64045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0775AF-EE45-C140-8EBC-9ADF28480E45}">
      <dsp:nvSpPr>
        <dsp:cNvPr id="0" name=""/>
        <dsp:cNvSpPr/>
      </dsp:nvSpPr>
      <dsp:spPr>
        <a:xfrm rot="5400000">
          <a:off x="165617" y="2194673"/>
          <a:ext cx="486370" cy="809310"/>
        </a:xfrm>
        <a:prstGeom prst="corner">
          <a:avLst>
            <a:gd name="adj1" fmla="val 16120"/>
            <a:gd name="adj2" fmla="val 1611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7D0DAEE6-A172-2B42-93D6-DFA23BCE88E1}">
      <dsp:nvSpPr>
        <dsp:cNvPr id="0" name=""/>
        <dsp:cNvSpPr/>
      </dsp:nvSpPr>
      <dsp:spPr>
        <a:xfrm>
          <a:off x="84430" y="2370451"/>
          <a:ext cx="730649" cy="7725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rtl="0">
            <a:lnSpc>
              <a:spcPct val="90000"/>
            </a:lnSpc>
            <a:spcBef>
              <a:spcPct val="0"/>
            </a:spcBef>
            <a:spcAft>
              <a:spcPct val="35000"/>
            </a:spcAft>
          </a:pPr>
          <a:r>
            <a:rPr lang="en-US" sz="4000" b="1" kern="1200" smtClean="0"/>
            <a:t>1</a:t>
          </a:r>
          <a:endParaRPr lang="en-US" sz="4000" b="1" kern="1200" dirty="0"/>
        </a:p>
      </dsp:txBody>
      <dsp:txXfrm>
        <a:off x="84430" y="2370451"/>
        <a:ext cx="730649" cy="772519"/>
      </dsp:txXfrm>
    </dsp:sp>
    <dsp:sp modelId="{C87D8378-7D67-9D45-8438-ED18308A42C1}">
      <dsp:nvSpPr>
        <dsp:cNvPr id="0" name=""/>
        <dsp:cNvSpPr/>
      </dsp:nvSpPr>
      <dsp:spPr>
        <a:xfrm>
          <a:off x="677221" y="2135091"/>
          <a:ext cx="137858" cy="137858"/>
        </a:xfrm>
        <a:prstGeom prst="triangle">
          <a:avLst>
            <a:gd name="adj" fmla="val 10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C3449DE4-048E-AC4F-8B89-00C2DEDF7885}">
      <dsp:nvSpPr>
        <dsp:cNvPr id="0" name=""/>
        <dsp:cNvSpPr/>
      </dsp:nvSpPr>
      <dsp:spPr>
        <a:xfrm rot="5400000">
          <a:off x="1060075" y="1973339"/>
          <a:ext cx="486370" cy="809310"/>
        </a:xfrm>
        <a:prstGeom prst="corner">
          <a:avLst>
            <a:gd name="adj1" fmla="val 16120"/>
            <a:gd name="adj2" fmla="val 1611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1C9DAE62-F9E4-DC4A-B2FA-769E64F1CD91}">
      <dsp:nvSpPr>
        <dsp:cNvPr id="0" name=""/>
        <dsp:cNvSpPr/>
      </dsp:nvSpPr>
      <dsp:spPr>
        <a:xfrm>
          <a:off x="978888" y="2215148"/>
          <a:ext cx="730649" cy="640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rtl="0">
            <a:lnSpc>
              <a:spcPct val="90000"/>
            </a:lnSpc>
            <a:spcBef>
              <a:spcPct val="0"/>
            </a:spcBef>
            <a:spcAft>
              <a:spcPct val="35000"/>
            </a:spcAft>
          </a:pPr>
          <a:r>
            <a:rPr lang="en-US" sz="4000" b="1" kern="1200" smtClean="0"/>
            <a:t>2</a:t>
          </a:r>
          <a:endParaRPr lang="en-US" sz="4000" b="1" kern="1200" dirty="0"/>
        </a:p>
      </dsp:txBody>
      <dsp:txXfrm>
        <a:off x="978888" y="2215148"/>
        <a:ext cx="730649" cy="640457"/>
      </dsp:txXfrm>
    </dsp:sp>
    <dsp:sp modelId="{3A04C842-489F-6C45-9211-A932263AEB77}">
      <dsp:nvSpPr>
        <dsp:cNvPr id="0" name=""/>
        <dsp:cNvSpPr/>
      </dsp:nvSpPr>
      <dsp:spPr>
        <a:xfrm>
          <a:off x="1571679" y="1913756"/>
          <a:ext cx="137858" cy="137858"/>
        </a:xfrm>
        <a:prstGeom prst="triangle">
          <a:avLst>
            <a:gd name="adj" fmla="val 10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2FC93A55-0737-F645-A90D-2C876D350C57}">
      <dsp:nvSpPr>
        <dsp:cNvPr id="0" name=""/>
        <dsp:cNvSpPr/>
      </dsp:nvSpPr>
      <dsp:spPr>
        <a:xfrm rot="5400000">
          <a:off x="1954534" y="1752004"/>
          <a:ext cx="486370" cy="809310"/>
        </a:xfrm>
        <a:prstGeom prst="corner">
          <a:avLst>
            <a:gd name="adj1" fmla="val 16120"/>
            <a:gd name="adj2" fmla="val 16110"/>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C7DA44A5-2694-164E-AACB-932D57E41902}">
      <dsp:nvSpPr>
        <dsp:cNvPr id="0" name=""/>
        <dsp:cNvSpPr/>
      </dsp:nvSpPr>
      <dsp:spPr>
        <a:xfrm>
          <a:off x="1873346" y="1993813"/>
          <a:ext cx="730649" cy="640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rtl="0">
            <a:lnSpc>
              <a:spcPct val="90000"/>
            </a:lnSpc>
            <a:spcBef>
              <a:spcPct val="0"/>
            </a:spcBef>
            <a:spcAft>
              <a:spcPct val="35000"/>
            </a:spcAft>
          </a:pPr>
          <a:r>
            <a:rPr lang="en-US" sz="4000" b="1" kern="1200" smtClean="0"/>
            <a:t>3</a:t>
          </a:r>
          <a:endParaRPr lang="en-US" sz="4000" b="1" kern="1200" dirty="0"/>
        </a:p>
      </dsp:txBody>
      <dsp:txXfrm>
        <a:off x="1873346" y="1993813"/>
        <a:ext cx="730649" cy="640457"/>
      </dsp:txXfrm>
    </dsp:sp>
    <dsp:sp modelId="{B6EC1C9A-33DA-824E-9E5B-086E53A17F52}">
      <dsp:nvSpPr>
        <dsp:cNvPr id="0" name=""/>
        <dsp:cNvSpPr/>
      </dsp:nvSpPr>
      <dsp:spPr>
        <a:xfrm>
          <a:off x="2466138" y="1692422"/>
          <a:ext cx="137858" cy="137858"/>
        </a:xfrm>
        <a:prstGeom prst="triangle">
          <a:avLst>
            <a:gd name="adj" fmla="val 10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47D85280-E660-154F-9E0E-3BB762FCA918}">
      <dsp:nvSpPr>
        <dsp:cNvPr id="0" name=""/>
        <dsp:cNvSpPr/>
      </dsp:nvSpPr>
      <dsp:spPr>
        <a:xfrm rot="5400000">
          <a:off x="2848992" y="1530669"/>
          <a:ext cx="486370" cy="809310"/>
        </a:xfrm>
        <a:prstGeom prst="corner">
          <a:avLst>
            <a:gd name="adj1" fmla="val 16120"/>
            <a:gd name="adj2" fmla="val 1611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CACFBA27-EE84-9841-877C-49F4DAADD26A}">
      <dsp:nvSpPr>
        <dsp:cNvPr id="0" name=""/>
        <dsp:cNvSpPr/>
      </dsp:nvSpPr>
      <dsp:spPr>
        <a:xfrm>
          <a:off x="2767804" y="1772479"/>
          <a:ext cx="730649" cy="640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lvl="0" algn="l" defTabSz="1289050" rtl="0">
            <a:lnSpc>
              <a:spcPct val="90000"/>
            </a:lnSpc>
            <a:spcBef>
              <a:spcPct val="0"/>
            </a:spcBef>
            <a:spcAft>
              <a:spcPct val="35000"/>
            </a:spcAft>
          </a:pPr>
          <a:endParaRPr lang="en-US" sz="2900" kern="1200"/>
        </a:p>
      </dsp:txBody>
      <dsp:txXfrm>
        <a:off x="2767804" y="1772479"/>
        <a:ext cx="730649" cy="640457"/>
      </dsp:txXfrm>
    </dsp:sp>
    <dsp:sp modelId="{C802A39F-467D-FF42-A04B-9E968D70D21E}">
      <dsp:nvSpPr>
        <dsp:cNvPr id="0" name=""/>
        <dsp:cNvSpPr/>
      </dsp:nvSpPr>
      <dsp:spPr>
        <a:xfrm>
          <a:off x="3360596" y="1471087"/>
          <a:ext cx="137858" cy="137858"/>
        </a:xfrm>
        <a:prstGeom prst="triangle">
          <a:avLst>
            <a:gd name="adj" fmla="val 10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FD937F13-C8AA-9445-9E9A-EBBF6301D938}">
      <dsp:nvSpPr>
        <dsp:cNvPr id="0" name=""/>
        <dsp:cNvSpPr/>
      </dsp:nvSpPr>
      <dsp:spPr>
        <a:xfrm rot="5400000">
          <a:off x="3743450" y="1309335"/>
          <a:ext cx="486370" cy="809310"/>
        </a:xfrm>
        <a:prstGeom prst="corner">
          <a:avLst>
            <a:gd name="adj1" fmla="val 16120"/>
            <a:gd name="adj2" fmla="val 1611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85F84598-BF38-934D-9657-D94533F434B3}">
      <dsp:nvSpPr>
        <dsp:cNvPr id="0" name=""/>
        <dsp:cNvSpPr/>
      </dsp:nvSpPr>
      <dsp:spPr>
        <a:xfrm>
          <a:off x="3662263" y="1551144"/>
          <a:ext cx="730649" cy="640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lvl="0" algn="l" defTabSz="1289050" rtl="0">
            <a:lnSpc>
              <a:spcPct val="90000"/>
            </a:lnSpc>
            <a:spcBef>
              <a:spcPct val="0"/>
            </a:spcBef>
            <a:spcAft>
              <a:spcPct val="35000"/>
            </a:spcAft>
          </a:pPr>
          <a:endParaRPr lang="en-US" sz="2900" kern="1200"/>
        </a:p>
      </dsp:txBody>
      <dsp:txXfrm>
        <a:off x="3662263" y="1551144"/>
        <a:ext cx="730649" cy="640457"/>
      </dsp:txXfrm>
    </dsp:sp>
    <dsp:sp modelId="{9519C2D1-41A5-A942-85F7-4B3E3AB783B3}">
      <dsp:nvSpPr>
        <dsp:cNvPr id="0" name=""/>
        <dsp:cNvSpPr/>
      </dsp:nvSpPr>
      <dsp:spPr>
        <a:xfrm>
          <a:off x="4255054" y="1249753"/>
          <a:ext cx="137858" cy="137858"/>
        </a:xfrm>
        <a:prstGeom prst="triangle">
          <a:avLst>
            <a:gd name="adj" fmla="val 100000"/>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8F144937-3ADD-5245-8418-DE81B2D5EFF9}">
      <dsp:nvSpPr>
        <dsp:cNvPr id="0" name=""/>
        <dsp:cNvSpPr/>
      </dsp:nvSpPr>
      <dsp:spPr>
        <a:xfrm rot="5400000">
          <a:off x="4637908" y="1088000"/>
          <a:ext cx="486370" cy="809310"/>
        </a:xfrm>
        <a:prstGeom prst="corner">
          <a:avLst>
            <a:gd name="adj1" fmla="val 16120"/>
            <a:gd name="adj2" fmla="val 1611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8E198D7C-F4ED-A143-94EC-D3DE13D28C5B}">
      <dsp:nvSpPr>
        <dsp:cNvPr id="0" name=""/>
        <dsp:cNvSpPr/>
      </dsp:nvSpPr>
      <dsp:spPr>
        <a:xfrm>
          <a:off x="4556721" y="1329810"/>
          <a:ext cx="730649" cy="640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lvl="0" algn="l" defTabSz="1289050" rtl="0">
            <a:lnSpc>
              <a:spcPct val="90000"/>
            </a:lnSpc>
            <a:spcBef>
              <a:spcPct val="0"/>
            </a:spcBef>
            <a:spcAft>
              <a:spcPct val="35000"/>
            </a:spcAft>
          </a:pPr>
          <a:endParaRPr lang="en-US" sz="2900" kern="1200"/>
        </a:p>
      </dsp:txBody>
      <dsp:txXfrm>
        <a:off x="4556721" y="1329810"/>
        <a:ext cx="730649" cy="640457"/>
      </dsp:txXfrm>
    </dsp:sp>
    <dsp:sp modelId="{E9597C69-4FC9-9848-8C54-ED49B6208E9E}">
      <dsp:nvSpPr>
        <dsp:cNvPr id="0" name=""/>
        <dsp:cNvSpPr/>
      </dsp:nvSpPr>
      <dsp:spPr>
        <a:xfrm>
          <a:off x="5149512" y="1028418"/>
          <a:ext cx="137858" cy="137858"/>
        </a:xfrm>
        <a:prstGeom prst="triangle">
          <a:avLst>
            <a:gd name="adj" fmla="val 10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8E513B00-FDF4-434F-A386-3B7AB5EA5BA1}">
      <dsp:nvSpPr>
        <dsp:cNvPr id="0" name=""/>
        <dsp:cNvSpPr/>
      </dsp:nvSpPr>
      <dsp:spPr>
        <a:xfrm rot="5400000">
          <a:off x="5532366" y="866666"/>
          <a:ext cx="486370" cy="809310"/>
        </a:xfrm>
        <a:prstGeom prst="corner">
          <a:avLst>
            <a:gd name="adj1" fmla="val 16120"/>
            <a:gd name="adj2" fmla="val 1611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8A90CEE4-DFAB-AB47-86B4-556EE7D256D8}">
      <dsp:nvSpPr>
        <dsp:cNvPr id="0" name=""/>
        <dsp:cNvSpPr/>
      </dsp:nvSpPr>
      <dsp:spPr>
        <a:xfrm>
          <a:off x="5451179" y="1108475"/>
          <a:ext cx="730649" cy="640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lvl="0" algn="l" defTabSz="1289050" rtl="0">
            <a:lnSpc>
              <a:spcPct val="90000"/>
            </a:lnSpc>
            <a:spcBef>
              <a:spcPct val="0"/>
            </a:spcBef>
            <a:spcAft>
              <a:spcPct val="35000"/>
            </a:spcAft>
          </a:pPr>
          <a:endParaRPr lang="en-US" sz="2900" kern="1200" dirty="0"/>
        </a:p>
      </dsp:txBody>
      <dsp:txXfrm>
        <a:off x="5451179" y="1108475"/>
        <a:ext cx="730649" cy="640457"/>
      </dsp:txXfrm>
    </dsp:sp>
    <dsp:sp modelId="{B43963EF-FF0F-1942-AC74-D7F5C239E109}">
      <dsp:nvSpPr>
        <dsp:cNvPr id="0" name=""/>
        <dsp:cNvSpPr/>
      </dsp:nvSpPr>
      <dsp:spPr>
        <a:xfrm>
          <a:off x="6043970" y="807083"/>
          <a:ext cx="137858" cy="137858"/>
        </a:xfrm>
        <a:prstGeom prst="triangle">
          <a:avLst>
            <a:gd name="adj" fmla="val 10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B46EE6BF-185E-1C4A-A9DE-0918E202BC5D}">
      <dsp:nvSpPr>
        <dsp:cNvPr id="0" name=""/>
        <dsp:cNvSpPr/>
      </dsp:nvSpPr>
      <dsp:spPr>
        <a:xfrm rot="5400000">
          <a:off x="6426825" y="645331"/>
          <a:ext cx="486370" cy="809310"/>
        </a:xfrm>
        <a:prstGeom prst="corner">
          <a:avLst>
            <a:gd name="adj1" fmla="val 16120"/>
            <a:gd name="adj2" fmla="val 16110"/>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9B05F647-802D-BD41-A338-C04BF3F8E191}">
      <dsp:nvSpPr>
        <dsp:cNvPr id="0" name=""/>
        <dsp:cNvSpPr/>
      </dsp:nvSpPr>
      <dsp:spPr>
        <a:xfrm>
          <a:off x="6345637" y="887141"/>
          <a:ext cx="730649" cy="640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lvl="0" algn="l" defTabSz="1289050" rtl="0">
            <a:lnSpc>
              <a:spcPct val="90000"/>
            </a:lnSpc>
            <a:spcBef>
              <a:spcPct val="0"/>
            </a:spcBef>
            <a:spcAft>
              <a:spcPct val="35000"/>
            </a:spcAft>
          </a:pPr>
          <a:endParaRPr lang="en-US" sz="2900" kern="1200" dirty="0"/>
        </a:p>
      </dsp:txBody>
      <dsp:txXfrm>
        <a:off x="6345637" y="887141"/>
        <a:ext cx="730649" cy="640457"/>
      </dsp:txXfrm>
    </dsp:sp>
    <dsp:sp modelId="{51948345-282F-3842-A74A-F4591BB8039B}">
      <dsp:nvSpPr>
        <dsp:cNvPr id="0" name=""/>
        <dsp:cNvSpPr/>
      </dsp:nvSpPr>
      <dsp:spPr>
        <a:xfrm>
          <a:off x="6938429" y="585749"/>
          <a:ext cx="137858" cy="137858"/>
        </a:xfrm>
        <a:prstGeom prst="triangle">
          <a:avLst>
            <a:gd name="adj" fmla="val 10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937624DE-CF0D-E147-9447-EF39E295D7AD}">
      <dsp:nvSpPr>
        <dsp:cNvPr id="0" name=""/>
        <dsp:cNvSpPr/>
      </dsp:nvSpPr>
      <dsp:spPr>
        <a:xfrm rot="5400000">
          <a:off x="7321283" y="423997"/>
          <a:ext cx="486370" cy="809310"/>
        </a:xfrm>
        <a:prstGeom prst="corner">
          <a:avLst>
            <a:gd name="adj1" fmla="val 16120"/>
            <a:gd name="adj2" fmla="val 1611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7F066166-82BA-624E-8D3C-FABD64D02631}">
      <dsp:nvSpPr>
        <dsp:cNvPr id="0" name=""/>
        <dsp:cNvSpPr/>
      </dsp:nvSpPr>
      <dsp:spPr>
        <a:xfrm>
          <a:off x="7240095" y="665806"/>
          <a:ext cx="730649" cy="640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lvl="0" algn="l" defTabSz="1289050" rtl="0">
            <a:lnSpc>
              <a:spcPct val="90000"/>
            </a:lnSpc>
            <a:spcBef>
              <a:spcPct val="0"/>
            </a:spcBef>
            <a:spcAft>
              <a:spcPct val="35000"/>
            </a:spcAft>
          </a:pPr>
          <a:endParaRPr lang="en-US" sz="2900" kern="1200"/>
        </a:p>
      </dsp:txBody>
      <dsp:txXfrm>
        <a:off x="7240095" y="665806"/>
        <a:ext cx="730649" cy="640457"/>
      </dsp:txXfrm>
    </dsp:sp>
    <dsp:sp modelId="{C5E38F4C-8A4F-644E-AD8A-2101E9C1C3DC}">
      <dsp:nvSpPr>
        <dsp:cNvPr id="0" name=""/>
        <dsp:cNvSpPr/>
      </dsp:nvSpPr>
      <dsp:spPr>
        <a:xfrm>
          <a:off x="7832887" y="364414"/>
          <a:ext cx="137858" cy="137858"/>
        </a:xfrm>
        <a:prstGeom prst="triangle">
          <a:avLst>
            <a:gd name="adj" fmla="val 10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4DF4EA06-5DDB-0B4B-90D9-6044F02BAB42}">
      <dsp:nvSpPr>
        <dsp:cNvPr id="0" name=""/>
        <dsp:cNvSpPr/>
      </dsp:nvSpPr>
      <dsp:spPr>
        <a:xfrm rot="5400000">
          <a:off x="8215741" y="202662"/>
          <a:ext cx="486370" cy="809310"/>
        </a:xfrm>
        <a:prstGeom prst="corner">
          <a:avLst>
            <a:gd name="adj1" fmla="val 16120"/>
            <a:gd name="adj2" fmla="val 1611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B02BF9C9-3757-B441-945B-C0812FD7E77A}">
      <dsp:nvSpPr>
        <dsp:cNvPr id="0" name=""/>
        <dsp:cNvSpPr/>
      </dsp:nvSpPr>
      <dsp:spPr>
        <a:xfrm>
          <a:off x="8134554" y="444472"/>
          <a:ext cx="730649" cy="640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lvl="0" algn="l" defTabSz="1289050" rtl="0">
            <a:lnSpc>
              <a:spcPct val="90000"/>
            </a:lnSpc>
            <a:spcBef>
              <a:spcPct val="0"/>
            </a:spcBef>
            <a:spcAft>
              <a:spcPct val="35000"/>
            </a:spcAft>
          </a:pPr>
          <a:endParaRPr lang="en-US" sz="2900" kern="1200" dirty="0"/>
        </a:p>
      </dsp:txBody>
      <dsp:txXfrm>
        <a:off x="8134554" y="444472"/>
        <a:ext cx="730649" cy="64045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0775AF-EE45-C140-8EBC-9ADF28480E45}">
      <dsp:nvSpPr>
        <dsp:cNvPr id="0" name=""/>
        <dsp:cNvSpPr/>
      </dsp:nvSpPr>
      <dsp:spPr>
        <a:xfrm rot="5400000">
          <a:off x="165617" y="2194673"/>
          <a:ext cx="486370" cy="809310"/>
        </a:xfrm>
        <a:prstGeom prst="corner">
          <a:avLst>
            <a:gd name="adj1" fmla="val 16120"/>
            <a:gd name="adj2" fmla="val 1611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7D0DAEE6-A172-2B42-93D6-DFA23BCE88E1}">
      <dsp:nvSpPr>
        <dsp:cNvPr id="0" name=""/>
        <dsp:cNvSpPr/>
      </dsp:nvSpPr>
      <dsp:spPr>
        <a:xfrm>
          <a:off x="84430" y="2370451"/>
          <a:ext cx="730649" cy="7725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rtl="0">
            <a:lnSpc>
              <a:spcPct val="90000"/>
            </a:lnSpc>
            <a:spcBef>
              <a:spcPct val="0"/>
            </a:spcBef>
            <a:spcAft>
              <a:spcPct val="35000"/>
            </a:spcAft>
          </a:pPr>
          <a:r>
            <a:rPr lang="en-US" sz="4000" b="1" kern="1200" smtClean="0"/>
            <a:t>1</a:t>
          </a:r>
          <a:endParaRPr lang="en-US" sz="4000" b="1" kern="1200" dirty="0"/>
        </a:p>
      </dsp:txBody>
      <dsp:txXfrm>
        <a:off x="84430" y="2370451"/>
        <a:ext cx="730649" cy="772519"/>
      </dsp:txXfrm>
    </dsp:sp>
    <dsp:sp modelId="{C87D8378-7D67-9D45-8438-ED18308A42C1}">
      <dsp:nvSpPr>
        <dsp:cNvPr id="0" name=""/>
        <dsp:cNvSpPr/>
      </dsp:nvSpPr>
      <dsp:spPr>
        <a:xfrm>
          <a:off x="677221" y="2135091"/>
          <a:ext cx="137858" cy="137858"/>
        </a:xfrm>
        <a:prstGeom prst="triangle">
          <a:avLst>
            <a:gd name="adj" fmla="val 10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C3449DE4-048E-AC4F-8B89-00C2DEDF7885}">
      <dsp:nvSpPr>
        <dsp:cNvPr id="0" name=""/>
        <dsp:cNvSpPr/>
      </dsp:nvSpPr>
      <dsp:spPr>
        <a:xfrm rot="5400000">
          <a:off x="1060075" y="1973339"/>
          <a:ext cx="486370" cy="809310"/>
        </a:xfrm>
        <a:prstGeom prst="corner">
          <a:avLst>
            <a:gd name="adj1" fmla="val 16120"/>
            <a:gd name="adj2" fmla="val 1611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1C9DAE62-F9E4-DC4A-B2FA-769E64F1CD91}">
      <dsp:nvSpPr>
        <dsp:cNvPr id="0" name=""/>
        <dsp:cNvSpPr/>
      </dsp:nvSpPr>
      <dsp:spPr>
        <a:xfrm>
          <a:off x="978888" y="2215148"/>
          <a:ext cx="730649" cy="640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rtl="0">
            <a:lnSpc>
              <a:spcPct val="90000"/>
            </a:lnSpc>
            <a:spcBef>
              <a:spcPct val="0"/>
            </a:spcBef>
            <a:spcAft>
              <a:spcPct val="35000"/>
            </a:spcAft>
          </a:pPr>
          <a:r>
            <a:rPr lang="en-US" sz="4000" b="1" kern="1200" smtClean="0"/>
            <a:t>2</a:t>
          </a:r>
          <a:endParaRPr lang="en-US" sz="4000" b="1" kern="1200" dirty="0"/>
        </a:p>
      </dsp:txBody>
      <dsp:txXfrm>
        <a:off x="978888" y="2215148"/>
        <a:ext cx="730649" cy="640457"/>
      </dsp:txXfrm>
    </dsp:sp>
    <dsp:sp modelId="{3A04C842-489F-6C45-9211-A932263AEB77}">
      <dsp:nvSpPr>
        <dsp:cNvPr id="0" name=""/>
        <dsp:cNvSpPr/>
      </dsp:nvSpPr>
      <dsp:spPr>
        <a:xfrm>
          <a:off x="1571679" y="1913756"/>
          <a:ext cx="137858" cy="137858"/>
        </a:xfrm>
        <a:prstGeom prst="triangle">
          <a:avLst>
            <a:gd name="adj" fmla="val 10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2FC93A55-0737-F645-A90D-2C876D350C57}">
      <dsp:nvSpPr>
        <dsp:cNvPr id="0" name=""/>
        <dsp:cNvSpPr/>
      </dsp:nvSpPr>
      <dsp:spPr>
        <a:xfrm rot="5400000">
          <a:off x="1954534" y="1752004"/>
          <a:ext cx="486370" cy="809310"/>
        </a:xfrm>
        <a:prstGeom prst="corner">
          <a:avLst>
            <a:gd name="adj1" fmla="val 16120"/>
            <a:gd name="adj2" fmla="val 16110"/>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C7DA44A5-2694-164E-AACB-932D57E41902}">
      <dsp:nvSpPr>
        <dsp:cNvPr id="0" name=""/>
        <dsp:cNvSpPr/>
      </dsp:nvSpPr>
      <dsp:spPr>
        <a:xfrm>
          <a:off x="1873346" y="1993813"/>
          <a:ext cx="730649" cy="640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rtl="0">
            <a:lnSpc>
              <a:spcPct val="90000"/>
            </a:lnSpc>
            <a:spcBef>
              <a:spcPct val="0"/>
            </a:spcBef>
            <a:spcAft>
              <a:spcPct val="35000"/>
            </a:spcAft>
          </a:pPr>
          <a:r>
            <a:rPr lang="en-US" sz="4000" b="1" kern="1200" smtClean="0"/>
            <a:t>3</a:t>
          </a:r>
          <a:endParaRPr lang="en-US" sz="4000" b="1" kern="1200" dirty="0"/>
        </a:p>
      </dsp:txBody>
      <dsp:txXfrm>
        <a:off x="1873346" y="1993813"/>
        <a:ext cx="730649" cy="640457"/>
      </dsp:txXfrm>
    </dsp:sp>
    <dsp:sp modelId="{B6EC1C9A-33DA-824E-9E5B-086E53A17F52}">
      <dsp:nvSpPr>
        <dsp:cNvPr id="0" name=""/>
        <dsp:cNvSpPr/>
      </dsp:nvSpPr>
      <dsp:spPr>
        <a:xfrm>
          <a:off x="2466138" y="1692422"/>
          <a:ext cx="137858" cy="137858"/>
        </a:xfrm>
        <a:prstGeom prst="triangle">
          <a:avLst>
            <a:gd name="adj" fmla="val 10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47D85280-E660-154F-9E0E-3BB762FCA918}">
      <dsp:nvSpPr>
        <dsp:cNvPr id="0" name=""/>
        <dsp:cNvSpPr/>
      </dsp:nvSpPr>
      <dsp:spPr>
        <a:xfrm rot="5400000">
          <a:off x="2848992" y="1530669"/>
          <a:ext cx="486370" cy="809310"/>
        </a:xfrm>
        <a:prstGeom prst="corner">
          <a:avLst>
            <a:gd name="adj1" fmla="val 16120"/>
            <a:gd name="adj2" fmla="val 1611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CACFBA27-EE84-9841-877C-49F4DAADD26A}">
      <dsp:nvSpPr>
        <dsp:cNvPr id="0" name=""/>
        <dsp:cNvSpPr/>
      </dsp:nvSpPr>
      <dsp:spPr>
        <a:xfrm>
          <a:off x="2767804" y="1772479"/>
          <a:ext cx="730649" cy="640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rtl="0">
            <a:lnSpc>
              <a:spcPct val="90000"/>
            </a:lnSpc>
            <a:spcBef>
              <a:spcPct val="0"/>
            </a:spcBef>
            <a:spcAft>
              <a:spcPct val="35000"/>
            </a:spcAft>
          </a:pPr>
          <a:r>
            <a:rPr lang="en-US" sz="4000" b="1" kern="1200" dirty="0" smtClean="0"/>
            <a:t>4</a:t>
          </a:r>
          <a:endParaRPr lang="en-US" sz="4000" b="1" kern="1200" dirty="0"/>
        </a:p>
      </dsp:txBody>
      <dsp:txXfrm>
        <a:off x="2767804" y="1772479"/>
        <a:ext cx="730649" cy="640457"/>
      </dsp:txXfrm>
    </dsp:sp>
    <dsp:sp modelId="{C802A39F-467D-FF42-A04B-9E968D70D21E}">
      <dsp:nvSpPr>
        <dsp:cNvPr id="0" name=""/>
        <dsp:cNvSpPr/>
      </dsp:nvSpPr>
      <dsp:spPr>
        <a:xfrm>
          <a:off x="3360596" y="1471087"/>
          <a:ext cx="137858" cy="137858"/>
        </a:xfrm>
        <a:prstGeom prst="triangle">
          <a:avLst>
            <a:gd name="adj" fmla="val 10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FD937F13-C8AA-9445-9E9A-EBBF6301D938}">
      <dsp:nvSpPr>
        <dsp:cNvPr id="0" name=""/>
        <dsp:cNvSpPr/>
      </dsp:nvSpPr>
      <dsp:spPr>
        <a:xfrm rot="5400000">
          <a:off x="3743450" y="1309335"/>
          <a:ext cx="486370" cy="809310"/>
        </a:xfrm>
        <a:prstGeom prst="corner">
          <a:avLst>
            <a:gd name="adj1" fmla="val 16120"/>
            <a:gd name="adj2" fmla="val 1611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85F84598-BF38-934D-9657-D94533F434B3}">
      <dsp:nvSpPr>
        <dsp:cNvPr id="0" name=""/>
        <dsp:cNvSpPr/>
      </dsp:nvSpPr>
      <dsp:spPr>
        <a:xfrm>
          <a:off x="3662263" y="1551144"/>
          <a:ext cx="730649" cy="640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lvl="0" algn="l" defTabSz="1289050" rtl="0">
            <a:lnSpc>
              <a:spcPct val="90000"/>
            </a:lnSpc>
            <a:spcBef>
              <a:spcPct val="0"/>
            </a:spcBef>
            <a:spcAft>
              <a:spcPct val="35000"/>
            </a:spcAft>
          </a:pPr>
          <a:endParaRPr lang="en-US" sz="2900" kern="1200"/>
        </a:p>
      </dsp:txBody>
      <dsp:txXfrm>
        <a:off x="3662263" y="1551144"/>
        <a:ext cx="730649" cy="640457"/>
      </dsp:txXfrm>
    </dsp:sp>
    <dsp:sp modelId="{9519C2D1-41A5-A942-85F7-4B3E3AB783B3}">
      <dsp:nvSpPr>
        <dsp:cNvPr id="0" name=""/>
        <dsp:cNvSpPr/>
      </dsp:nvSpPr>
      <dsp:spPr>
        <a:xfrm>
          <a:off x="4255054" y="1249753"/>
          <a:ext cx="137858" cy="137858"/>
        </a:xfrm>
        <a:prstGeom prst="triangle">
          <a:avLst>
            <a:gd name="adj" fmla="val 100000"/>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8F144937-3ADD-5245-8418-DE81B2D5EFF9}">
      <dsp:nvSpPr>
        <dsp:cNvPr id="0" name=""/>
        <dsp:cNvSpPr/>
      </dsp:nvSpPr>
      <dsp:spPr>
        <a:xfrm rot="5400000">
          <a:off x="4637908" y="1088000"/>
          <a:ext cx="486370" cy="809310"/>
        </a:xfrm>
        <a:prstGeom prst="corner">
          <a:avLst>
            <a:gd name="adj1" fmla="val 16120"/>
            <a:gd name="adj2" fmla="val 1611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8E198D7C-F4ED-A143-94EC-D3DE13D28C5B}">
      <dsp:nvSpPr>
        <dsp:cNvPr id="0" name=""/>
        <dsp:cNvSpPr/>
      </dsp:nvSpPr>
      <dsp:spPr>
        <a:xfrm>
          <a:off x="4556721" y="1329810"/>
          <a:ext cx="730649" cy="640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lvl="0" algn="l" defTabSz="1289050" rtl="0">
            <a:lnSpc>
              <a:spcPct val="90000"/>
            </a:lnSpc>
            <a:spcBef>
              <a:spcPct val="0"/>
            </a:spcBef>
            <a:spcAft>
              <a:spcPct val="35000"/>
            </a:spcAft>
          </a:pPr>
          <a:endParaRPr lang="en-US" sz="2900" kern="1200"/>
        </a:p>
      </dsp:txBody>
      <dsp:txXfrm>
        <a:off x="4556721" y="1329810"/>
        <a:ext cx="730649" cy="640457"/>
      </dsp:txXfrm>
    </dsp:sp>
    <dsp:sp modelId="{E9597C69-4FC9-9848-8C54-ED49B6208E9E}">
      <dsp:nvSpPr>
        <dsp:cNvPr id="0" name=""/>
        <dsp:cNvSpPr/>
      </dsp:nvSpPr>
      <dsp:spPr>
        <a:xfrm>
          <a:off x="5149512" y="1028418"/>
          <a:ext cx="137858" cy="137858"/>
        </a:xfrm>
        <a:prstGeom prst="triangle">
          <a:avLst>
            <a:gd name="adj" fmla="val 10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8E513B00-FDF4-434F-A386-3B7AB5EA5BA1}">
      <dsp:nvSpPr>
        <dsp:cNvPr id="0" name=""/>
        <dsp:cNvSpPr/>
      </dsp:nvSpPr>
      <dsp:spPr>
        <a:xfrm rot="5400000">
          <a:off x="5532366" y="866666"/>
          <a:ext cx="486370" cy="809310"/>
        </a:xfrm>
        <a:prstGeom prst="corner">
          <a:avLst>
            <a:gd name="adj1" fmla="val 16120"/>
            <a:gd name="adj2" fmla="val 1611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8A90CEE4-DFAB-AB47-86B4-556EE7D256D8}">
      <dsp:nvSpPr>
        <dsp:cNvPr id="0" name=""/>
        <dsp:cNvSpPr/>
      </dsp:nvSpPr>
      <dsp:spPr>
        <a:xfrm>
          <a:off x="5451179" y="1108475"/>
          <a:ext cx="730649" cy="640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lvl="0" algn="l" defTabSz="1289050" rtl="0">
            <a:lnSpc>
              <a:spcPct val="90000"/>
            </a:lnSpc>
            <a:spcBef>
              <a:spcPct val="0"/>
            </a:spcBef>
            <a:spcAft>
              <a:spcPct val="35000"/>
            </a:spcAft>
          </a:pPr>
          <a:endParaRPr lang="en-US" sz="2900" kern="1200" dirty="0"/>
        </a:p>
      </dsp:txBody>
      <dsp:txXfrm>
        <a:off x="5451179" y="1108475"/>
        <a:ext cx="730649" cy="640457"/>
      </dsp:txXfrm>
    </dsp:sp>
    <dsp:sp modelId="{B43963EF-FF0F-1942-AC74-D7F5C239E109}">
      <dsp:nvSpPr>
        <dsp:cNvPr id="0" name=""/>
        <dsp:cNvSpPr/>
      </dsp:nvSpPr>
      <dsp:spPr>
        <a:xfrm>
          <a:off x="6043970" y="807083"/>
          <a:ext cx="137858" cy="137858"/>
        </a:xfrm>
        <a:prstGeom prst="triangle">
          <a:avLst>
            <a:gd name="adj" fmla="val 10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B46EE6BF-185E-1C4A-A9DE-0918E202BC5D}">
      <dsp:nvSpPr>
        <dsp:cNvPr id="0" name=""/>
        <dsp:cNvSpPr/>
      </dsp:nvSpPr>
      <dsp:spPr>
        <a:xfrm rot="5400000">
          <a:off x="6426825" y="645331"/>
          <a:ext cx="486370" cy="809310"/>
        </a:xfrm>
        <a:prstGeom prst="corner">
          <a:avLst>
            <a:gd name="adj1" fmla="val 16120"/>
            <a:gd name="adj2" fmla="val 16110"/>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9B05F647-802D-BD41-A338-C04BF3F8E191}">
      <dsp:nvSpPr>
        <dsp:cNvPr id="0" name=""/>
        <dsp:cNvSpPr/>
      </dsp:nvSpPr>
      <dsp:spPr>
        <a:xfrm>
          <a:off x="6345637" y="887141"/>
          <a:ext cx="730649" cy="640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lvl="0" algn="l" defTabSz="1289050" rtl="0">
            <a:lnSpc>
              <a:spcPct val="90000"/>
            </a:lnSpc>
            <a:spcBef>
              <a:spcPct val="0"/>
            </a:spcBef>
            <a:spcAft>
              <a:spcPct val="35000"/>
            </a:spcAft>
          </a:pPr>
          <a:endParaRPr lang="en-US" sz="2900" kern="1200" dirty="0"/>
        </a:p>
      </dsp:txBody>
      <dsp:txXfrm>
        <a:off x="6345637" y="887141"/>
        <a:ext cx="730649" cy="640457"/>
      </dsp:txXfrm>
    </dsp:sp>
    <dsp:sp modelId="{51948345-282F-3842-A74A-F4591BB8039B}">
      <dsp:nvSpPr>
        <dsp:cNvPr id="0" name=""/>
        <dsp:cNvSpPr/>
      </dsp:nvSpPr>
      <dsp:spPr>
        <a:xfrm>
          <a:off x="6938429" y="585749"/>
          <a:ext cx="137858" cy="137858"/>
        </a:xfrm>
        <a:prstGeom prst="triangle">
          <a:avLst>
            <a:gd name="adj" fmla="val 10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937624DE-CF0D-E147-9447-EF39E295D7AD}">
      <dsp:nvSpPr>
        <dsp:cNvPr id="0" name=""/>
        <dsp:cNvSpPr/>
      </dsp:nvSpPr>
      <dsp:spPr>
        <a:xfrm rot="5400000">
          <a:off x="7321283" y="423997"/>
          <a:ext cx="486370" cy="809310"/>
        </a:xfrm>
        <a:prstGeom prst="corner">
          <a:avLst>
            <a:gd name="adj1" fmla="val 16120"/>
            <a:gd name="adj2" fmla="val 1611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7F066166-82BA-624E-8D3C-FABD64D02631}">
      <dsp:nvSpPr>
        <dsp:cNvPr id="0" name=""/>
        <dsp:cNvSpPr/>
      </dsp:nvSpPr>
      <dsp:spPr>
        <a:xfrm>
          <a:off x="7240095" y="665806"/>
          <a:ext cx="730649" cy="640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lvl="0" algn="l" defTabSz="1289050" rtl="0">
            <a:lnSpc>
              <a:spcPct val="90000"/>
            </a:lnSpc>
            <a:spcBef>
              <a:spcPct val="0"/>
            </a:spcBef>
            <a:spcAft>
              <a:spcPct val="35000"/>
            </a:spcAft>
          </a:pPr>
          <a:endParaRPr lang="en-US" sz="2900" kern="1200"/>
        </a:p>
      </dsp:txBody>
      <dsp:txXfrm>
        <a:off x="7240095" y="665806"/>
        <a:ext cx="730649" cy="640457"/>
      </dsp:txXfrm>
    </dsp:sp>
    <dsp:sp modelId="{C5E38F4C-8A4F-644E-AD8A-2101E9C1C3DC}">
      <dsp:nvSpPr>
        <dsp:cNvPr id="0" name=""/>
        <dsp:cNvSpPr/>
      </dsp:nvSpPr>
      <dsp:spPr>
        <a:xfrm>
          <a:off x="7832887" y="364414"/>
          <a:ext cx="137858" cy="137858"/>
        </a:xfrm>
        <a:prstGeom prst="triangle">
          <a:avLst>
            <a:gd name="adj" fmla="val 10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4DF4EA06-5DDB-0B4B-90D9-6044F02BAB42}">
      <dsp:nvSpPr>
        <dsp:cNvPr id="0" name=""/>
        <dsp:cNvSpPr/>
      </dsp:nvSpPr>
      <dsp:spPr>
        <a:xfrm rot="5400000">
          <a:off x="8215741" y="202662"/>
          <a:ext cx="486370" cy="809310"/>
        </a:xfrm>
        <a:prstGeom prst="corner">
          <a:avLst>
            <a:gd name="adj1" fmla="val 16120"/>
            <a:gd name="adj2" fmla="val 1611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B02BF9C9-3757-B441-945B-C0812FD7E77A}">
      <dsp:nvSpPr>
        <dsp:cNvPr id="0" name=""/>
        <dsp:cNvSpPr/>
      </dsp:nvSpPr>
      <dsp:spPr>
        <a:xfrm>
          <a:off x="8134554" y="444472"/>
          <a:ext cx="730649" cy="640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lvl="0" algn="l" defTabSz="1289050" rtl="0">
            <a:lnSpc>
              <a:spcPct val="90000"/>
            </a:lnSpc>
            <a:spcBef>
              <a:spcPct val="0"/>
            </a:spcBef>
            <a:spcAft>
              <a:spcPct val="35000"/>
            </a:spcAft>
          </a:pPr>
          <a:endParaRPr lang="en-US" sz="2900" kern="1200" dirty="0"/>
        </a:p>
      </dsp:txBody>
      <dsp:txXfrm>
        <a:off x="8134554" y="444472"/>
        <a:ext cx="730649" cy="64045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0775AF-EE45-C140-8EBC-9ADF28480E45}">
      <dsp:nvSpPr>
        <dsp:cNvPr id="0" name=""/>
        <dsp:cNvSpPr/>
      </dsp:nvSpPr>
      <dsp:spPr>
        <a:xfrm rot="5400000">
          <a:off x="569846" y="1715711"/>
          <a:ext cx="455790" cy="758424"/>
        </a:xfrm>
        <a:prstGeom prst="corner">
          <a:avLst>
            <a:gd name="adj1" fmla="val 16120"/>
            <a:gd name="adj2" fmla="val 1611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7D0DAEE6-A172-2B42-93D6-DFA23BCE88E1}">
      <dsp:nvSpPr>
        <dsp:cNvPr id="0" name=""/>
        <dsp:cNvSpPr/>
      </dsp:nvSpPr>
      <dsp:spPr>
        <a:xfrm>
          <a:off x="493764" y="1880437"/>
          <a:ext cx="684710" cy="7239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rtl="0">
            <a:lnSpc>
              <a:spcPct val="90000"/>
            </a:lnSpc>
            <a:spcBef>
              <a:spcPct val="0"/>
            </a:spcBef>
            <a:spcAft>
              <a:spcPct val="35000"/>
            </a:spcAft>
          </a:pPr>
          <a:r>
            <a:rPr lang="en-US" sz="4000" b="1" kern="1200" smtClean="0"/>
            <a:t>1</a:t>
          </a:r>
          <a:endParaRPr lang="en-US" sz="4000" b="1" kern="1200" dirty="0"/>
        </a:p>
      </dsp:txBody>
      <dsp:txXfrm>
        <a:off x="493764" y="1880437"/>
        <a:ext cx="684710" cy="723947"/>
      </dsp:txXfrm>
    </dsp:sp>
    <dsp:sp modelId="{C87D8378-7D67-9D45-8438-ED18308A42C1}">
      <dsp:nvSpPr>
        <dsp:cNvPr id="0" name=""/>
        <dsp:cNvSpPr/>
      </dsp:nvSpPr>
      <dsp:spPr>
        <a:xfrm>
          <a:off x="1049283" y="1659875"/>
          <a:ext cx="129190" cy="129190"/>
        </a:xfrm>
        <a:prstGeom prst="triangle">
          <a:avLst>
            <a:gd name="adj" fmla="val 10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C3449DE4-048E-AC4F-8B89-00C2DEDF7885}">
      <dsp:nvSpPr>
        <dsp:cNvPr id="0" name=""/>
        <dsp:cNvSpPr/>
      </dsp:nvSpPr>
      <dsp:spPr>
        <a:xfrm rot="5400000">
          <a:off x="1408066" y="1508292"/>
          <a:ext cx="455790" cy="758424"/>
        </a:xfrm>
        <a:prstGeom prst="corner">
          <a:avLst>
            <a:gd name="adj1" fmla="val 16120"/>
            <a:gd name="adj2" fmla="val 1611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1C9DAE62-F9E4-DC4A-B2FA-769E64F1CD91}">
      <dsp:nvSpPr>
        <dsp:cNvPr id="0" name=""/>
        <dsp:cNvSpPr/>
      </dsp:nvSpPr>
      <dsp:spPr>
        <a:xfrm>
          <a:off x="1331983" y="1734898"/>
          <a:ext cx="684710" cy="6001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rtl="0">
            <a:lnSpc>
              <a:spcPct val="90000"/>
            </a:lnSpc>
            <a:spcBef>
              <a:spcPct val="0"/>
            </a:spcBef>
            <a:spcAft>
              <a:spcPct val="35000"/>
            </a:spcAft>
          </a:pPr>
          <a:r>
            <a:rPr lang="en-US" sz="4000" b="1" kern="1200" smtClean="0"/>
            <a:t>2</a:t>
          </a:r>
          <a:endParaRPr lang="en-US" sz="4000" b="1" kern="1200" dirty="0"/>
        </a:p>
      </dsp:txBody>
      <dsp:txXfrm>
        <a:off x="1331983" y="1734898"/>
        <a:ext cx="684710" cy="600188"/>
      </dsp:txXfrm>
    </dsp:sp>
    <dsp:sp modelId="{3A04C842-489F-6C45-9211-A932263AEB77}">
      <dsp:nvSpPr>
        <dsp:cNvPr id="0" name=""/>
        <dsp:cNvSpPr/>
      </dsp:nvSpPr>
      <dsp:spPr>
        <a:xfrm>
          <a:off x="1887502" y="1452456"/>
          <a:ext cx="129190" cy="129190"/>
        </a:xfrm>
        <a:prstGeom prst="triangle">
          <a:avLst>
            <a:gd name="adj" fmla="val 10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2FC93A55-0737-F645-A90D-2C876D350C57}">
      <dsp:nvSpPr>
        <dsp:cNvPr id="0" name=""/>
        <dsp:cNvSpPr/>
      </dsp:nvSpPr>
      <dsp:spPr>
        <a:xfrm rot="5400000">
          <a:off x="2246285" y="1300874"/>
          <a:ext cx="455790" cy="758424"/>
        </a:xfrm>
        <a:prstGeom prst="corner">
          <a:avLst>
            <a:gd name="adj1" fmla="val 16120"/>
            <a:gd name="adj2" fmla="val 16110"/>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C7DA44A5-2694-164E-AACB-932D57E41902}">
      <dsp:nvSpPr>
        <dsp:cNvPr id="0" name=""/>
        <dsp:cNvSpPr/>
      </dsp:nvSpPr>
      <dsp:spPr>
        <a:xfrm>
          <a:off x="2170202" y="1527480"/>
          <a:ext cx="684710" cy="6001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rtl="0">
            <a:lnSpc>
              <a:spcPct val="90000"/>
            </a:lnSpc>
            <a:spcBef>
              <a:spcPct val="0"/>
            </a:spcBef>
            <a:spcAft>
              <a:spcPct val="35000"/>
            </a:spcAft>
          </a:pPr>
          <a:r>
            <a:rPr lang="en-US" sz="4000" b="1" kern="1200" smtClean="0"/>
            <a:t>3</a:t>
          </a:r>
          <a:endParaRPr lang="en-US" sz="4000" b="1" kern="1200" dirty="0"/>
        </a:p>
      </dsp:txBody>
      <dsp:txXfrm>
        <a:off x="2170202" y="1527480"/>
        <a:ext cx="684710" cy="600188"/>
      </dsp:txXfrm>
    </dsp:sp>
    <dsp:sp modelId="{B6EC1C9A-33DA-824E-9E5B-086E53A17F52}">
      <dsp:nvSpPr>
        <dsp:cNvPr id="0" name=""/>
        <dsp:cNvSpPr/>
      </dsp:nvSpPr>
      <dsp:spPr>
        <a:xfrm>
          <a:off x="2725722" y="1245038"/>
          <a:ext cx="129190" cy="129190"/>
        </a:xfrm>
        <a:prstGeom prst="triangle">
          <a:avLst>
            <a:gd name="adj" fmla="val 10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47D85280-E660-154F-9E0E-3BB762FCA918}">
      <dsp:nvSpPr>
        <dsp:cNvPr id="0" name=""/>
        <dsp:cNvSpPr/>
      </dsp:nvSpPr>
      <dsp:spPr>
        <a:xfrm rot="5400000">
          <a:off x="3084504" y="1093456"/>
          <a:ext cx="455790" cy="758424"/>
        </a:xfrm>
        <a:prstGeom prst="corner">
          <a:avLst>
            <a:gd name="adj1" fmla="val 16120"/>
            <a:gd name="adj2" fmla="val 1611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CACFBA27-EE84-9841-877C-49F4DAADD26A}">
      <dsp:nvSpPr>
        <dsp:cNvPr id="0" name=""/>
        <dsp:cNvSpPr/>
      </dsp:nvSpPr>
      <dsp:spPr>
        <a:xfrm>
          <a:off x="3008421" y="1320062"/>
          <a:ext cx="684710" cy="6001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rtl="0">
            <a:lnSpc>
              <a:spcPct val="90000"/>
            </a:lnSpc>
            <a:spcBef>
              <a:spcPct val="0"/>
            </a:spcBef>
            <a:spcAft>
              <a:spcPct val="35000"/>
            </a:spcAft>
          </a:pPr>
          <a:r>
            <a:rPr lang="en-US" sz="4000" b="1" kern="1200" smtClean="0"/>
            <a:t>4</a:t>
          </a:r>
          <a:endParaRPr lang="en-US" sz="4000" b="1" kern="1200" dirty="0"/>
        </a:p>
      </dsp:txBody>
      <dsp:txXfrm>
        <a:off x="3008421" y="1320062"/>
        <a:ext cx="684710" cy="600188"/>
      </dsp:txXfrm>
    </dsp:sp>
    <dsp:sp modelId="{C802A39F-467D-FF42-A04B-9E968D70D21E}">
      <dsp:nvSpPr>
        <dsp:cNvPr id="0" name=""/>
        <dsp:cNvSpPr/>
      </dsp:nvSpPr>
      <dsp:spPr>
        <a:xfrm>
          <a:off x="3563941" y="1037620"/>
          <a:ext cx="129190" cy="129190"/>
        </a:xfrm>
        <a:prstGeom prst="triangle">
          <a:avLst>
            <a:gd name="adj" fmla="val 10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FD937F13-C8AA-9445-9E9A-EBBF6301D938}">
      <dsp:nvSpPr>
        <dsp:cNvPr id="0" name=""/>
        <dsp:cNvSpPr/>
      </dsp:nvSpPr>
      <dsp:spPr>
        <a:xfrm rot="5400000">
          <a:off x="3922723" y="886038"/>
          <a:ext cx="455790" cy="758424"/>
        </a:xfrm>
        <a:prstGeom prst="corner">
          <a:avLst>
            <a:gd name="adj1" fmla="val 16120"/>
            <a:gd name="adj2" fmla="val 1611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85F84598-BF38-934D-9657-D94533F434B3}">
      <dsp:nvSpPr>
        <dsp:cNvPr id="0" name=""/>
        <dsp:cNvSpPr/>
      </dsp:nvSpPr>
      <dsp:spPr>
        <a:xfrm>
          <a:off x="3846640" y="1112644"/>
          <a:ext cx="684710" cy="6001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rtl="0">
            <a:lnSpc>
              <a:spcPct val="90000"/>
            </a:lnSpc>
            <a:spcBef>
              <a:spcPct val="0"/>
            </a:spcBef>
            <a:spcAft>
              <a:spcPct val="35000"/>
            </a:spcAft>
          </a:pPr>
          <a:r>
            <a:rPr lang="en-US" sz="4000" b="1" kern="1200" dirty="0" smtClean="0"/>
            <a:t>5</a:t>
          </a:r>
          <a:endParaRPr lang="en-US" sz="4000" b="1" kern="1200" dirty="0"/>
        </a:p>
      </dsp:txBody>
      <dsp:txXfrm>
        <a:off x="3846640" y="1112644"/>
        <a:ext cx="684710" cy="600188"/>
      </dsp:txXfrm>
    </dsp:sp>
    <dsp:sp modelId="{9519C2D1-41A5-A942-85F7-4B3E3AB783B3}">
      <dsp:nvSpPr>
        <dsp:cNvPr id="0" name=""/>
        <dsp:cNvSpPr/>
      </dsp:nvSpPr>
      <dsp:spPr>
        <a:xfrm>
          <a:off x="4402160" y="830202"/>
          <a:ext cx="129190" cy="129190"/>
        </a:xfrm>
        <a:prstGeom prst="triangle">
          <a:avLst>
            <a:gd name="adj" fmla="val 100000"/>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8F144937-3ADD-5245-8418-DE81B2D5EFF9}">
      <dsp:nvSpPr>
        <dsp:cNvPr id="0" name=""/>
        <dsp:cNvSpPr/>
      </dsp:nvSpPr>
      <dsp:spPr>
        <a:xfrm rot="5400000">
          <a:off x="4760942" y="678620"/>
          <a:ext cx="455790" cy="758424"/>
        </a:xfrm>
        <a:prstGeom prst="corner">
          <a:avLst>
            <a:gd name="adj1" fmla="val 16120"/>
            <a:gd name="adj2" fmla="val 1611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8E198D7C-F4ED-A143-94EC-D3DE13D28C5B}">
      <dsp:nvSpPr>
        <dsp:cNvPr id="0" name=""/>
        <dsp:cNvSpPr/>
      </dsp:nvSpPr>
      <dsp:spPr>
        <a:xfrm>
          <a:off x="4684859" y="905226"/>
          <a:ext cx="684710" cy="6001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lvl="0" algn="l" defTabSz="1200150" rtl="0">
            <a:lnSpc>
              <a:spcPct val="90000"/>
            </a:lnSpc>
            <a:spcBef>
              <a:spcPct val="0"/>
            </a:spcBef>
            <a:spcAft>
              <a:spcPct val="35000"/>
            </a:spcAft>
          </a:pPr>
          <a:endParaRPr lang="en-US" sz="2700" kern="1200"/>
        </a:p>
      </dsp:txBody>
      <dsp:txXfrm>
        <a:off x="4684859" y="905226"/>
        <a:ext cx="684710" cy="600188"/>
      </dsp:txXfrm>
    </dsp:sp>
    <dsp:sp modelId="{E9597C69-4FC9-9848-8C54-ED49B6208E9E}">
      <dsp:nvSpPr>
        <dsp:cNvPr id="0" name=""/>
        <dsp:cNvSpPr/>
      </dsp:nvSpPr>
      <dsp:spPr>
        <a:xfrm>
          <a:off x="5240379" y="622784"/>
          <a:ext cx="129190" cy="129190"/>
        </a:xfrm>
        <a:prstGeom prst="triangle">
          <a:avLst>
            <a:gd name="adj" fmla="val 10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8E513B00-FDF4-434F-A386-3B7AB5EA5BA1}">
      <dsp:nvSpPr>
        <dsp:cNvPr id="0" name=""/>
        <dsp:cNvSpPr/>
      </dsp:nvSpPr>
      <dsp:spPr>
        <a:xfrm rot="5400000">
          <a:off x="5599161" y="471202"/>
          <a:ext cx="455790" cy="758424"/>
        </a:xfrm>
        <a:prstGeom prst="corner">
          <a:avLst>
            <a:gd name="adj1" fmla="val 16120"/>
            <a:gd name="adj2" fmla="val 1611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8A90CEE4-DFAB-AB47-86B4-556EE7D256D8}">
      <dsp:nvSpPr>
        <dsp:cNvPr id="0" name=""/>
        <dsp:cNvSpPr/>
      </dsp:nvSpPr>
      <dsp:spPr>
        <a:xfrm>
          <a:off x="5523078" y="697807"/>
          <a:ext cx="684710" cy="6001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lvl="0" algn="l" defTabSz="1200150" rtl="0">
            <a:lnSpc>
              <a:spcPct val="90000"/>
            </a:lnSpc>
            <a:spcBef>
              <a:spcPct val="0"/>
            </a:spcBef>
            <a:spcAft>
              <a:spcPct val="35000"/>
            </a:spcAft>
          </a:pPr>
          <a:endParaRPr lang="en-US" sz="2700" kern="1200" dirty="0"/>
        </a:p>
      </dsp:txBody>
      <dsp:txXfrm>
        <a:off x="5523078" y="697807"/>
        <a:ext cx="684710" cy="600188"/>
      </dsp:txXfrm>
    </dsp:sp>
    <dsp:sp modelId="{B43963EF-FF0F-1942-AC74-D7F5C239E109}">
      <dsp:nvSpPr>
        <dsp:cNvPr id="0" name=""/>
        <dsp:cNvSpPr/>
      </dsp:nvSpPr>
      <dsp:spPr>
        <a:xfrm>
          <a:off x="6078598" y="415366"/>
          <a:ext cx="129190" cy="129190"/>
        </a:xfrm>
        <a:prstGeom prst="triangle">
          <a:avLst>
            <a:gd name="adj" fmla="val 10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B46EE6BF-185E-1C4A-A9DE-0918E202BC5D}">
      <dsp:nvSpPr>
        <dsp:cNvPr id="0" name=""/>
        <dsp:cNvSpPr/>
      </dsp:nvSpPr>
      <dsp:spPr>
        <a:xfrm rot="5400000">
          <a:off x="6437380" y="263784"/>
          <a:ext cx="455790" cy="758424"/>
        </a:xfrm>
        <a:prstGeom prst="corner">
          <a:avLst>
            <a:gd name="adj1" fmla="val 16120"/>
            <a:gd name="adj2" fmla="val 16110"/>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9B05F647-802D-BD41-A338-C04BF3F8E191}">
      <dsp:nvSpPr>
        <dsp:cNvPr id="0" name=""/>
        <dsp:cNvSpPr/>
      </dsp:nvSpPr>
      <dsp:spPr>
        <a:xfrm>
          <a:off x="6361297" y="490389"/>
          <a:ext cx="684710" cy="6001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lvl="0" algn="l" defTabSz="1200150" rtl="0">
            <a:lnSpc>
              <a:spcPct val="90000"/>
            </a:lnSpc>
            <a:spcBef>
              <a:spcPct val="0"/>
            </a:spcBef>
            <a:spcAft>
              <a:spcPct val="35000"/>
            </a:spcAft>
          </a:pPr>
          <a:endParaRPr lang="en-US" sz="2700" kern="1200" dirty="0"/>
        </a:p>
      </dsp:txBody>
      <dsp:txXfrm>
        <a:off x="6361297" y="490389"/>
        <a:ext cx="684710" cy="600188"/>
      </dsp:txXfrm>
    </dsp:sp>
    <dsp:sp modelId="{51948345-282F-3842-A74A-F4591BB8039B}">
      <dsp:nvSpPr>
        <dsp:cNvPr id="0" name=""/>
        <dsp:cNvSpPr/>
      </dsp:nvSpPr>
      <dsp:spPr>
        <a:xfrm>
          <a:off x="6916817" y="207948"/>
          <a:ext cx="129190" cy="129190"/>
        </a:xfrm>
        <a:prstGeom prst="triangle">
          <a:avLst>
            <a:gd name="adj" fmla="val 10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937624DE-CF0D-E147-9447-EF39E295D7AD}">
      <dsp:nvSpPr>
        <dsp:cNvPr id="0" name=""/>
        <dsp:cNvSpPr/>
      </dsp:nvSpPr>
      <dsp:spPr>
        <a:xfrm rot="5400000">
          <a:off x="7275599" y="56365"/>
          <a:ext cx="455790" cy="758424"/>
        </a:xfrm>
        <a:prstGeom prst="corner">
          <a:avLst>
            <a:gd name="adj1" fmla="val 16120"/>
            <a:gd name="adj2" fmla="val 1611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7F066166-82BA-624E-8D3C-FABD64D02631}">
      <dsp:nvSpPr>
        <dsp:cNvPr id="0" name=""/>
        <dsp:cNvSpPr/>
      </dsp:nvSpPr>
      <dsp:spPr>
        <a:xfrm>
          <a:off x="7199517" y="282971"/>
          <a:ext cx="684710" cy="6001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lvl="0" algn="l" defTabSz="1200150" rtl="0">
            <a:lnSpc>
              <a:spcPct val="90000"/>
            </a:lnSpc>
            <a:spcBef>
              <a:spcPct val="0"/>
            </a:spcBef>
            <a:spcAft>
              <a:spcPct val="35000"/>
            </a:spcAft>
          </a:pPr>
          <a:endParaRPr lang="en-US" sz="2700" kern="1200"/>
        </a:p>
      </dsp:txBody>
      <dsp:txXfrm>
        <a:off x="7199517" y="282971"/>
        <a:ext cx="684710" cy="600188"/>
      </dsp:txXfrm>
    </dsp:sp>
    <dsp:sp modelId="{C5E38F4C-8A4F-644E-AD8A-2101E9C1C3DC}">
      <dsp:nvSpPr>
        <dsp:cNvPr id="0" name=""/>
        <dsp:cNvSpPr/>
      </dsp:nvSpPr>
      <dsp:spPr>
        <a:xfrm>
          <a:off x="7755036" y="529"/>
          <a:ext cx="129190" cy="129190"/>
        </a:xfrm>
        <a:prstGeom prst="triangle">
          <a:avLst>
            <a:gd name="adj" fmla="val 10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4DF4EA06-5DDB-0B4B-90D9-6044F02BAB42}">
      <dsp:nvSpPr>
        <dsp:cNvPr id="0" name=""/>
        <dsp:cNvSpPr/>
      </dsp:nvSpPr>
      <dsp:spPr>
        <a:xfrm rot="5400000">
          <a:off x="8113818" y="-151052"/>
          <a:ext cx="455790" cy="758424"/>
        </a:xfrm>
        <a:prstGeom prst="corner">
          <a:avLst>
            <a:gd name="adj1" fmla="val 16120"/>
            <a:gd name="adj2" fmla="val 1611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B02BF9C9-3757-B441-945B-C0812FD7E77A}">
      <dsp:nvSpPr>
        <dsp:cNvPr id="0" name=""/>
        <dsp:cNvSpPr/>
      </dsp:nvSpPr>
      <dsp:spPr>
        <a:xfrm>
          <a:off x="8037736" y="75553"/>
          <a:ext cx="684710" cy="6001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lvl="0" algn="l" defTabSz="1200150" rtl="0">
            <a:lnSpc>
              <a:spcPct val="90000"/>
            </a:lnSpc>
            <a:spcBef>
              <a:spcPct val="0"/>
            </a:spcBef>
            <a:spcAft>
              <a:spcPct val="35000"/>
            </a:spcAft>
          </a:pPr>
          <a:endParaRPr lang="en-US" sz="2700" kern="1200" dirty="0"/>
        </a:p>
      </dsp:txBody>
      <dsp:txXfrm>
        <a:off x="8037736" y="75553"/>
        <a:ext cx="684710" cy="60018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4A5FE4-2334-8648-A5D5-555A4AC815C9}">
      <dsp:nvSpPr>
        <dsp:cNvPr id="0" name=""/>
        <dsp:cNvSpPr/>
      </dsp:nvSpPr>
      <dsp:spPr>
        <a:xfrm>
          <a:off x="1374925" y="501235"/>
          <a:ext cx="3346149" cy="3346149"/>
        </a:xfrm>
        <a:prstGeom prst="blockArc">
          <a:avLst>
            <a:gd name="adj1" fmla="val 11880000"/>
            <a:gd name="adj2" fmla="val 16200000"/>
            <a:gd name="adj3" fmla="val 4636"/>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7D58AAA4-C8C7-234B-8936-269B793FA0B8}">
      <dsp:nvSpPr>
        <dsp:cNvPr id="0" name=""/>
        <dsp:cNvSpPr/>
      </dsp:nvSpPr>
      <dsp:spPr>
        <a:xfrm>
          <a:off x="1374925" y="501235"/>
          <a:ext cx="3346149" cy="3346149"/>
        </a:xfrm>
        <a:prstGeom prst="blockArc">
          <a:avLst>
            <a:gd name="adj1" fmla="val 7560000"/>
            <a:gd name="adj2" fmla="val 11880000"/>
            <a:gd name="adj3" fmla="val 4636"/>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73893818-A090-8C43-AD22-AD87B0B557FA}">
      <dsp:nvSpPr>
        <dsp:cNvPr id="0" name=""/>
        <dsp:cNvSpPr/>
      </dsp:nvSpPr>
      <dsp:spPr>
        <a:xfrm>
          <a:off x="1374925" y="501235"/>
          <a:ext cx="3346149" cy="3346149"/>
        </a:xfrm>
        <a:prstGeom prst="blockArc">
          <a:avLst>
            <a:gd name="adj1" fmla="val 3240000"/>
            <a:gd name="adj2" fmla="val 7560000"/>
            <a:gd name="adj3" fmla="val 4636"/>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71FE6CE3-1EC1-A04D-BBCC-F024AB7840A8}">
      <dsp:nvSpPr>
        <dsp:cNvPr id="0" name=""/>
        <dsp:cNvSpPr/>
      </dsp:nvSpPr>
      <dsp:spPr>
        <a:xfrm>
          <a:off x="1374925" y="501235"/>
          <a:ext cx="3346149" cy="3346149"/>
        </a:xfrm>
        <a:prstGeom prst="blockArc">
          <a:avLst>
            <a:gd name="adj1" fmla="val 20520000"/>
            <a:gd name="adj2" fmla="val 3240000"/>
            <a:gd name="adj3" fmla="val 4636"/>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71253018-0A64-F24D-BDD5-485E14D5D764}">
      <dsp:nvSpPr>
        <dsp:cNvPr id="0" name=""/>
        <dsp:cNvSpPr/>
      </dsp:nvSpPr>
      <dsp:spPr>
        <a:xfrm>
          <a:off x="1464836" y="526264"/>
          <a:ext cx="3346149" cy="3346149"/>
        </a:xfrm>
        <a:prstGeom prst="blockArc">
          <a:avLst>
            <a:gd name="adj1" fmla="val 16200000"/>
            <a:gd name="adj2" fmla="val 20520000"/>
            <a:gd name="adj3" fmla="val 4636"/>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AD437DF7-1CC4-544A-817C-AED9643156AC}">
      <dsp:nvSpPr>
        <dsp:cNvPr id="0" name=""/>
        <dsp:cNvSpPr/>
      </dsp:nvSpPr>
      <dsp:spPr>
        <a:xfrm>
          <a:off x="2278558" y="1404868"/>
          <a:ext cx="1538882" cy="1538882"/>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3020" tIns="33020" rIns="33020" bIns="33020" numCol="1" spcCol="1270" anchor="ctr" anchorCtr="0">
          <a:noAutofit/>
        </a:bodyPr>
        <a:lstStyle/>
        <a:p>
          <a:pPr lvl="0" algn="ctr" defTabSz="1155700">
            <a:lnSpc>
              <a:spcPct val="90000"/>
            </a:lnSpc>
            <a:spcBef>
              <a:spcPct val="0"/>
            </a:spcBef>
            <a:spcAft>
              <a:spcPct val="35000"/>
            </a:spcAft>
          </a:pPr>
          <a:r>
            <a:rPr lang="en-US" sz="2600" kern="1200" dirty="0" err="1" smtClean="0">
              <a:latin typeface="Times New Roman" panose="02020603050405020304" pitchFamily="18" charset="0"/>
              <a:cs typeface="Times New Roman" panose="02020603050405020304" pitchFamily="18" charset="0"/>
            </a:rPr>
            <a:t>Sự</a:t>
          </a:r>
          <a:r>
            <a:rPr lang="en-US" sz="2600" kern="1200" dirty="0" smtClean="0">
              <a:latin typeface="Times New Roman" panose="02020603050405020304" pitchFamily="18" charset="0"/>
              <a:cs typeface="Times New Roman" panose="02020603050405020304" pitchFamily="18" charset="0"/>
            </a:rPr>
            <a:t> </a:t>
          </a:r>
          <a:r>
            <a:rPr lang="en-US" sz="2600" kern="1200" dirty="0" err="1" smtClean="0">
              <a:latin typeface="Times New Roman" panose="02020603050405020304" pitchFamily="18" charset="0"/>
              <a:cs typeface="Times New Roman" panose="02020603050405020304" pitchFamily="18" charset="0"/>
            </a:rPr>
            <a:t>lãng</a:t>
          </a:r>
          <a:r>
            <a:rPr lang="en-US" sz="2600" kern="1200" dirty="0" smtClean="0">
              <a:latin typeface="Times New Roman" panose="02020603050405020304" pitchFamily="18" charset="0"/>
              <a:cs typeface="Times New Roman" panose="02020603050405020304" pitchFamily="18" charset="0"/>
            </a:rPr>
            <a:t> </a:t>
          </a:r>
          <a:r>
            <a:rPr lang="en-US" sz="2600" kern="1200" dirty="0" err="1" smtClean="0">
              <a:latin typeface="Times New Roman" panose="02020603050405020304" pitchFamily="18" charset="0"/>
              <a:cs typeface="Times New Roman" panose="02020603050405020304" pitchFamily="18" charset="0"/>
            </a:rPr>
            <a:t>phí</a:t>
          </a:r>
          <a:endParaRPr lang="en-US" sz="2600" kern="1200" dirty="0">
            <a:latin typeface="Times New Roman" panose="02020603050405020304" pitchFamily="18" charset="0"/>
            <a:cs typeface="Times New Roman" panose="02020603050405020304" pitchFamily="18" charset="0"/>
          </a:endParaRPr>
        </a:p>
      </dsp:txBody>
      <dsp:txXfrm>
        <a:off x="2503922" y="1630232"/>
        <a:ext cx="1088154" cy="1088154"/>
      </dsp:txXfrm>
    </dsp:sp>
    <dsp:sp modelId="{92CC6153-977A-FD4E-AF75-9FDDC6ADE6F2}">
      <dsp:nvSpPr>
        <dsp:cNvPr id="0" name=""/>
        <dsp:cNvSpPr/>
      </dsp:nvSpPr>
      <dsp:spPr>
        <a:xfrm>
          <a:off x="2509391" y="1406"/>
          <a:ext cx="1077217" cy="1077217"/>
        </a:xfrm>
        <a:prstGeom prst="ellips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900" kern="1200" dirty="0" err="1" smtClean="0">
              <a:latin typeface="Times New Roman" panose="02020603050405020304" pitchFamily="18" charset="0"/>
              <a:cs typeface="Times New Roman" panose="02020603050405020304" pitchFamily="18" charset="0"/>
            </a:rPr>
            <a:t>Các</a:t>
          </a:r>
          <a:r>
            <a:rPr lang="en-US" sz="900" kern="1200" dirty="0" smtClean="0">
              <a:latin typeface="Times New Roman" panose="02020603050405020304" pitchFamily="18" charset="0"/>
              <a:cs typeface="Times New Roman" panose="02020603050405020304" pitchFamily="18" charset="0"/>
            </a:rPr>
            <a:t> </a:t>
          </a:r>
          <a:r>
            <a:rPr lang="en-US" sz="900" kern="1200" dirty="0" err="1" smtClean="0">
              <a:latin typeface="Times New Roman" panose="02020603050405020304" pitchFamily="18" charset="0"/>
              <a:cs typeface="Times New Roman" panose="02020603050405020304" pitchFamily="18" charset="0"/>
            </a:rPr>
            <a:t>dịch</a:t>
          </a:r>
          <a:r>
            <a:rPr lang="en-US" sz="900" kern="1200" dirty="0" smtClean="0">
              <a:latin typeface="Times New Roman" panose="02020603050405020304" pitchFamily="18" charset="0"/>
              <a:cs typeface="Times New Roman" panose="02020603050405020304" pitchFamily="18" charset="0"/>
            </a:rPr>
            <a:t> </a:t>
          </a:r>
          <a:r>
            <a:rPr lang="en-US" sz="900" kern="1200" dirty="0" err="1" smtClean="0">
              <a:latin typeface="Times New Roman" panose="02020603050405020304" pitchFamily="18" charset="0"/>
              <a:cs typeface="Times New Roman" panose="02020603050405020304" pitchFamily="18" charset="0"/>
            </a:rPr>
            <a:t>vụ</a:t>
          </a:r>
          <a:r>
            <a:rPr lang="en-US" sz="900" kern="1200" dirty="0" smtClean="0">
              <a:latin typeface="Times New Roman" panose="02020603050405020304" pitchFamily="18" charset="0"/>
              <a:cs typeface="Times New Roman" panose="02020603050405020304" pitchFamily="18" charset="0"/>
            </a:rPr>
            <a:t>/ </a:t>
          </a:r>
          <a:r>
            <a:rPr lang="en-US" sz="900" kern="1200" dirty="0" err="1" smtClean="0">
              <a:latin typeface="Times New Roman" panose="02020603050405020304" pitchFamily="18" charset="0"/>
              <a:cs typeface="Times New Roman" panose="02020603050405020304" pitchFamily="18" charset="0"/>
            </a:rPr>
            <a:t>thủ</a:t>
          </a:r>
          <a:r>
            <a:rPr lang="en-US" sz="900" kern="1200" dirty="0" smtClean="0">
              <a:latin typeface="Times New Roman" panose="02020603050405020304" pitchFamily="18" charset="0"/>
              <a:cs typeface="Times New Roman" panose="02020603050405020304" pitchFamily="18" charset="0"/>
            </a:rPr>
            <a:t> </a:t>
          </a:r>
          <a:r>
            <a:rPr lang="en-US" sz="900" kern="1200" dirty="0" err="1" smtClean="0">
              <a:latin typeface="Times New Roman" panose="02020603050405020304" pitchFamily="18" charset="0"/>
              <a:cs typeface="Times New Roman" panose="02020603050405020304" pitchFamily="18" charset="0"/>
            </a:rPr>
            <a:t>tục</a:t>
          </a:r>
          <a:r>
            <a:rPr lang="en-US" sz="900" kern="1200" dirty="0" smtClean="0">
              <a:latin typeface="Times New Roman" panose="02020603050405020304" pitchFamily="18" charset="0"/>
              <a:cs typeface="Times New Roman" panose="02020603050405020304" pitchFamily="18" charset="0"/>
            </a:rPr>
            <a:t> </a:t>
          </a:r>
          <a:r>
            <a:rPr lang="en-US" sz="900" kern="1200" dirty="0" err="1" smtClean="0">
              <a:latin typeface="Times New Roman" panose="02020603050405020304" pitchFamily="18" charset="0"/>
              <a:cs typeface="Times New Roman" panose="02020603050405020304" pitchFamily="18" charset="0"/>
            </a:rPr>
            <a:t>không</a:t>
          </a:r>
          <a:r>
            <a:rPr lang="en-US" sz="900" kern="1200" dirty="0" smtClean="0">
              <a:latin typeface="Times New Roman" panose="02020603050405020304" pitchFamily="18" charset="0"/>
              <a:cs typeface="Times New Roman" panose="02020603050405020304" pitchFamily="18" charset="0"/>
            </a:rPr>
            <a:t> </a:t>
          </a:r>
          <a:r>
            <a:rPr lang="en-US" sz="900" kern="1200" dirty="0" err="1" smtClean="0">
              <a:latin typeface="Times New Roman" panose="02020603050405020304" pitchFamily="18" charset="0"/>
              <a:cs typeface="Times New Roman" panose="02020603050405020304" pitchFamily="18" charset="0"/>
            </a:rPr>
            <a:t>cần</a:t>
          </a:r>
          <a:r>
            <a:rPr lang="en-US" sz="900" kern="1200" dirty="0" smtClean="0">
              <a:latin typeface="Times New Roman" panose="02020603050405020304" pitchFamily="18" charset="0"/>
              <a:cs typeface="Times New Roman" panose="02020603050405020304" pitchFamily="18" charset="0"/>
            </a:rPr>
            <a:t> </a:t>
          </a:r>
          <a:r>
            <a:rPr lang="en-US" sz="900" kern="1200" dirty="0" err="1" smtClean="0">
              <a:latin typeface="Times New Roman" panose="02020603050405020304" pitchFamily="18" charset="0"/>
              <a:cs typeface="Times New Roman" panose="02020603050405020304" pitchFamily="18" charset="0"/>
            </a:rPr>
            <a:t>thiết</a:t>
          </a:r>
          <a:endParaRPr lang="en-US" sz="900" kern="1200" dirty="0">
            <a:latin typeface="Times New Roman" panose="02020603050405020304" pitchFamily="18" charset="0"/>
            <a:cs typeface="Times New Roman" panose="02020603050405020304" pitchFamily="18" charset="0"/>
          </a:endParaRPr>
        </a:p>
      </dsp:txBody>
      <dsp:txXfrm>
        <a:off x="2667146" y="159161"/>
        <a:ext cx="761707" cy="761707"/>
      </dsp:txXfrm>
    </dsp:sp>
    <dsp:sp modelId="{DFB53921-8DB6-364F-BACC-0ED93C20BE61}">
      <dsp:nvSpPr>
        <dsp:cNvPr id="0" name=""/>
        <dsp:cNvSpPr/>
      </dsp:nvSpPr>
      <dsp:spPr>
        <a:xfrm>
          <a:off x="4063697" y="1130676"/>
          <a:ext cx="1077217" cy="1077217"/>
        </a:xfrm>
        <a:prstGeom prst="ellipse">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900" kern="1200" dirty="0" err="1" smtClean="0">
              <a:latin typeface="Times New Roman" panose="02020603050405020304" pitchFamily="18" charset="0"/>
              <a:cs typeface="Times New Roman" panose="02020603050405020304" pitchFamily="18" charset="0"/>
            </a:rPr>
            <a:t>Sử</a:t>
          </a:r>
          <a:r>
            <a:rPr lang="en-US" sz="900" kern="1200" dirty="0" smtClean="0">
              <a:latin typeface="Times New Roman" panose="02020603050405020304" pitchFamily="18" charset="0"/>
              <a:cs typeface="Times New Roman" panose="02020603050405020304" pitchFamily="18" charset="0"/>
            </a:rPr>
            <a:t> </a:t>
          </a:r>
          <a:r>
            <a:rPr lang="en-US" sz="900" kern="1200" dirty="0" err="1" smtClean="0">
              <a:latin typeface="Times New Roman" panose="02020603050405020304" pitchFamily="18" charset="0"/>
              <a:cs typeface="Times New Roman" panose="02020603050405020304" pitchFamily="18" charset="0"/>
            </a:rPr>
            <a:t>dụng</a:t>
          </a:r>
          <a:r>
            <a:rPr lang="en-US" sz="900" kern="1200" dirty="0" smtClean="0">
              <a:latin typeface="Times New Roman" panose="02020603050405020304" pitchFamily="18" charset="0"/>
              <a:cs typeface="Times New Roman" panose="02020603050405020304" pitchFamily="18" charset="0"/>
            </a:rPr>
            <a:t> </a:t>
          </a:r>
          <a:r>
            <a:rPr lang="en-US" sz="900" kern="1200" dirty="0" err="1" smtClean="0">
              <a:latin typeface="Times New Roman" panose="02020603050405020304" pitchFamily="18" charset="0"/>
              <a:cs typeface="Times New Roman" panose="02020603050405020304" pitchFamily="18" charset="0"/>
            </a:rPr>
            <a:t>thiếu</a:t>
          </a:r>
          <a:r>
            <a:rPr lang="en-US" sz="900" kern="1200" dirty="0" smtClean="0">
              <a:latin typeface="Times New Roman" panose="02020603050405020304" pitchFamily="18" charset="0"/>
              <a:cs typeface="Times New Roman" panose="02020603050405020304" pitchFamily="18" charset="0"/>
            </a:rPr>
            <a:t>/ </a:t>
          </a:r>
          <a:r>
            <a:rPr lang="en-US" sz="900" kern="1200" dirty="0" err="1" smtClean="0">
              <a:latin typeface="Times New Roman" panose="02020603050405020304" pitchFamily="18" charset="0"/>
              <a:cs typeface="Times New Roman" panose="02020603050405020304" pitchFamily="18" charset="0"/>
            </a:rPr>
            <a:t>Sử</a:t>
          </a:r>
          <a:r>
            <a:rPr lang="en-US" sz="900" kern="1200" dirty="0" smtClean="0">
              <a:latin typeface="Times New Roman" panose="02020603050405020304" pitchFamily="18" charset="0"/>
              <a:cs typeface="Times New Roman" panose="02020603050405020304" pitchFamily="18" charset="0"/>
            </a:rPr>
            <a:t> </a:t>
          </a:r>
          <a:r>
            <a:rPr lang="en-US" sz="900" kern="1200" dirty="0" err="1" smtClean="0">
              <a:latin typeface="Times New Roman" panose="02020603050405020304" pitchFamily="18" charset="0"/>
              <a:cs typeface="Times New Roman" panose="02020603050405020304" pitchFamily="18" charset="0"/>
            </a:rPr>
            <a:t>dụng</a:t>
          </a:r>
          <a:r>
            <a:rPr lang="en-US" sz="900" kern="1200" dirty="0" smtClean="0">
              <a:latin typeface="Times New Roman" panose="02020603050405020304" pitchFamily="18" charset="0"/>
              <a:cs typeface="Times New Roman" panose="02020603050405020304" pitchFamily="18" charset="0"/>
            </a:rPr>
            <a:t> </a:t>
          </a:r>
          <a:r>
            <a:rPr lang="en-US" sz="900" kern="1200" dirty="0" err="1" smtClean="0">
              <a:latin typeface="Times New Roman" panose="02020603050405020304" pitchFamily="18" charset="0"/>
              <a:cs typeface="Times New Roman" panose="02020603050405020304" pitchFamily="18" charset="0"/>
            </a:rPr>
            <a:t>quá</a:t>
          </a:r>
          <a:r>
            <a:rPr lang="en-US" sz="900" kern="1200" dirty="0" smtClean="0">
              <a:latin typeface="Times New Roman" panose="02020603050405020304" pitchFamily="18" charset="0"/>
              <a:cs typeface="Times New Roman" panose="02020603050405020304" pitchFamily="18" charset="0"/>
            </a:rPr>
            <a:t> </a:t>
          </a:r>
          <a:r>
            <a:rPr lang="en-US" sz="900" kern="1200" dirty="0" err="1" smtClean="0">
              <a:latin typeface="Times New Roman" panose="02020603050405020304" pitchFamily="18" charset="0"/>
              <a:cs typeface="Times New Roman" panose="02020603050405020304" pitchFamily="18" charset="0"/>
            </a:rPr>
            <a:t>mức</a:t>
          </a:r>
          <a:r>
            <a:rPr lang="en-US" sz="900" kern="1200" dirty="0" smtClean="0">
              <a:latin typeface="Times New Roman" panose="02020603050405020304" pitchFamily="18" charset="0"/>
              <a:cs typeface="Times New Roman" panose="02020603050405020304" pitchFamily="18" charset="0"/>
            </a:rPr>
            <a:t>/ </a:t>
          </a:r>
          <a:r>
            <a:rPr lang="en-US" sz="900" kern="1200" dirty="0" err="1" smtClean="0">
              <a:latin typeface="Times New Roman" panose="02020603050405020304" pitchFamily="18" charset="0"/>
              <a:cs typeface="Times New Roman" panose="02020603050405020304" pitchFamily="18" charset="0"/>
            </a:rPr>
            <a:t>Sử</a:t>
          </a:r>
          <a:r>
            <a:rPr lang="en-US" sz="900" kern="1200" dirty="0" smtClean="0">
              <a:latin typeface="Times New Roman" panose="02020603050405020304" pitchFamily="18" charset="0"/>
              <a:cs typeface="Times New Roman" panose="02020603050405020304" pitchFamily="18" charset="0"/>
            </a:rPr>
            <a:t> </a:t>
          </a:r>
          <a:r>
            <a:rPr lang="en-US" sz="900" kern="1200" dirty="0" err="1" smtClean="0">
              <a:latin typeface="Times New Roman" panose="02020603050405020304" pitchFamily="18" charset="0"/>
              <a:cs typeface="Times New Roman" panose="02020603050405020304" pitchFamily="18" charset="0"/>
            </a:rPr>
            <a:t>dụng</a:t>
          </a:r>
          <a:r>
            <a:rPr lang="en-US" sz="900" kern="1200" dirty="0" smtClean="0">
              <a:latin typeface="Times New Roman" panose="02020603050405020304" pitchFamily="18" charset="0"/>
              <a:cs typeface="Times New Roman" panose="02020603050405020304" pitchFamily="18" charset="0"/>
            </a:rPr>
            <a:t> </a:t>
          </a:r>
          <a:r>
            <a:rPr lang="en-US" sz="900" kern="1200" dirty="0" err="1" smtClean="0">
              <a:latin typeface="Times New Roman" panose="02020603050405020304" pitchFamily="18" charset="0"/>
              <a:cs typeface="Times New Roman" panose="02020603050405020304" pitchFamily="18" charset="0"/>
            </a:rPr>
            <a:t>sai</a:t>
          </a:r>
          <a:r>
            <a:rPr lang="en-US" sz="900" kern="1200" dirty="0" smtClean="0">
              <a:latin typeface="Times New Roman" panose="02020603050405020304" pitchFamily="18" charset="0"/>
              <a:cs typeface="Times New Roman" panose="02020603050405020304" pitchFamily="18" charset="0"/>
            </a:rPr>
            <a:t> </a:t>
          </a:r>
          <a:r>
            <a:rPr lang="en-US" sz="900" kern="1200" dirty="0" err="1" smtClean="0">
              <a:latin typeface="Times New Roman" panose="02020603050405020304" pitchFamily="18" charset="0"/>
              <a:cs typeface="Times New Roman" panose="02020603050405020304" pitchFamily="18" charset="0"/>
            </a:rPr>
            <a:t>các</a:t>
          </a:r>
          <a:r>
            <a:rPr lang="en-US" sz="900" kern="1200" dirty="0" smtClean="0">
              <a:latin typeface="Times New Roman" panose="02020603050405020304" pitchFamily="18" charset="0"/>
              <a:cs typeface="Times New Roman" panose="02020603050405020304" pitchFamily="18" charset="0"/>
            </a:rPr>
            <a:t> </a:t>
          </a:r>
          <a:r>
            <a:rPr lang="en-US" sz="900" kern="1200" dirty="0" err="1" smtClean="0">
              <a:latin typeface="Times New Roman" panose="02020603050405020304" pitchFamily="18" charset="0"/>
              <a:cs typeface="Times New Roman" panose="02020603050405020304" pitchFamily="18" charset="0"/>
            </a:rPr>
            <a:t>nhà</a:t>
          </a:r>
          <a:r>
            <a:rPr lang="en-US" sz="900" kern="1200" dirty="0" smtClean="0">
              <a:latin typeface="Times New Roman" panose="02020603050405020304" pitchFamily="18" charset="0"/>
              <a:cs typeface="Times New Roman" panose="02020603050405020304" pitchFamily="18" charset="0"/>
            </a:rPr>
            <a:t> </a:t>
          </a:r>
          <a:r>
            <a:rPr lang="en-US" sz="900" kern="1200" dirty="0" err="1" smtClean="0">
              <a:latin typeface="Times New Roman" panose="02020603050405020304" pitchFamily="18" charset="0"/>
              <a:cs typeface="Times New Roman" panose="02020603050405020304" pitchFamily="18" charset="0"/>
            </a:rPr>
            <a:t>cung</a:t>
          </a:r>
          <a:r>
            <a:rPr lang="en-US" sz="900" kern="1200" dirty="0" smtClean="0">
              <a:latin typeface="Times New Roman" panose="02020603050405020304" pitchFamily="18" charset="0"/>
              <a:cs typeface="Times New Roman" panose="02020603050405020304" pitchFamily="18" charset="0"/>
            </a:rPr>
            <a:t> </a:t>
          </a:r>
          <a:r>
            <a:rPr lang="en-US" sz="900" kern="1200" dirty="0" err="1" smtClean="0">
              <a:latin typeface="Times New Roman" panose="02020603050405020304" pitchFamily="18" charset="0"/>
              <a:cs typeface="Times New Roman" panose="02020603050405020304" pitchFamily="18" charset="0"/>
            </a:rPr>
            <a:t>cấp</a:t>
          </a:r>
          <a:endParaRPr lang="en-US" sz="900" kern="1200" dirty="0">
            <a:latin typeface="Times New Roman" panose="02020603050405020304" pitchFamily="18" charset="0"/>
            <a:cs typeface="Times New Roman" panose="02020603050405020304" pitchFamily="18" charset="0"/>
          </a:endParaRPr>
        </a:p>
      </dsp:txBody>
      <dsp:txXfrm>
        <a:off x="4221452" y="1288431"/>
        <a:ext cx="761707" cy="761707"/>
      </dsp:txXfrm>
    </dsp:sp>
    <dsp:sp modelId="{63DCDB83-7EA7-214B-A831-AA886E3950AA}">
      <dsp:nvSpPr>
        <dsp:cNvPr id="0" name=""/>
        <dsp:cNvSpPr/>
      </dsp:nvSpPr>
      <dsp:spPr>
        <a:xfrm>
          <a:off x="3470005" y="2957873"/>
          <a:ext cx="1077217" cy="1077217"/>
        </a:xfrm>
        <a:prstGeom prst="ellipse">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900" kern="1200" dirty="0" err="1" smtClean="0">
              <a:latin typeface="Times New Roman" panose="02020603050405020304" pitchFamily="18" charset="0"/>
              <a:cs typeface="Times New Roman" panose="02020603050405020304" pitchFamily="18" charset="0"/>
            </a:rPr>
            <a:t>Sự</a:t>
          </a:r>
          <a:r>
            <a:rPr lang="en-US" sz="900" kern="1200" dirty="0" smtClean="0">
              <a:latin typeface="Times New Roman" panose="02020603050405020304" pitchFamily="18" charset="0"/>
              <a:cs typeface="Times New Roman" panose="02020603050405020304" pitchFamily="18" charset="0"/>
            </a:rPr>
            <a:t> </a:t>
          </a:r>
          <a:r>
            <a:rPr lang="en-US" sz="900" kern="1200" dirty="0" err="1" smtClean="0">
              <a:latin typeface="Times New Roman" panose="02020603050405020304" pitchFamily="18" charset="0"/>
              <a:cs typeface="Times New Roman" panose="02020603050405020304" pitchFamily="18" charset="0"/>
            </a:rPr>
            <a:t>vận</a:t>
          </a:r>
          <a:r>
            <a:rPr lang="en-US" sz="900" kern="1200" dirty="0" smtClean="0">
              <a:latin typeface="Times New Roman" panose="02020603050405020304" pitchFamily="18" charset="0"/>
              <a:cs typeface="Times New Roman" panose="02020603050405020304" pitchFamily="18" charset="0"/>
            </a:rPr>
            <a:t> </a:t>
          </a:r>
          <a:r>
            <a:rPr lang="en-US" sz="900" kern="1200" dirty="0" err="1" smtClean="0">
              <a:latin typeface="Times New Roman" panose="02020603050405020304" pitchFamily="18" charset="0"/>
              <a:cs typeface="Times New Roman" panose="02020603050405020304" pitchFamily="18" charset="0"/>
            </a:rPr>
            <a:t>động</a:t>
          </a:r>
          <a:r>
            <a:rPr lang="en-US" sz="900" kern="1200" dirty="0" smtClean="0">
              <a:latin typeface="Times New Roman" panose="02020603050405020304" pitchFamily="18" charset="0"/>
              <a:cs typeface="Times New Roman" panose="02020603050405020304" pitchFamily="18" charset="0"/>
            </a:rPr>
            <a:t> </a:t>
          </a:r>
          <a:r>
            <a:rPr lang="en-US" sz="900" kern="1200" dirty="0" err="1" smtClean="0">
              <a:latin typeface="Times New Roman" panose="02020603050405020304" pitchFamily="18" charset="0"/>
              <a:cs typeface="Times New Roman" panose="02020603050405020304" pitchFamily="18" charset="0"/>
            </a:rPr>
            <a:t>không</a:t>
          </a:r>
          <a:r>
            <a:rPr lang="en-US" sz="900" kern="1200" dirty="0" smtClean="0">
              <a:latin typeface="Times New Roman" panose="02020603050405020304" pitchFamily="18" charset="0"/>
              <a:cs typeface="Times New Roman" panose="02020603050405020304" pitchFamily="18" charset="0"/>
            </a:rPr>
            <a:t> </a:t>
          </a:r>
          <a:r>
            <a:rPr lang="en-US" sz="900" kern="1200" dirty="0" err="1" smtClean="0">
              <a:latin typeface="Times New Roman" panose="02020603050405020304" pitchFamily="18" charset="0"/>
              <a:cs typeface="Times New Roman" panose="02020603050405020304" pitchFamily="18" charset="0"/>
            </a:rPr>
            <a:t>cần</a:t>
          </a:r>
          <a:r>
            <a:rPr lang="en-US" sz="900" kern="1200" dirty="0" smtClean="0">
              <a:latin typeface="Times New Roman" panose="02020603050405020304" pitchFamily="18" charset="0"/>
              <a:cs typeface="Times New Roman" panose="02020603050405020304" pitchFamily="18" charset="0"/>
            </a:rPr>
            <a:t> </a:t>
          </a:r>
          <a:r>
            <a:rPr lang="en-US" sz="900" kern="1200" dirty="0" err="1" smtClean="0">
              <a:latin typeface="Times New Roman" panose="02020603050405020304" pitchFamily="18" charset="0"/>
              <a:cs typeface="Times New Roman" panose="02020603050405020304" pitchFamily="18" charset="0"/>
            </a:rPr>
            <a:t>thiết</a:t>
          </a:r>
          <a:endParaRPr lang="en-US" sz="900" kern="1200" dirty="0">
            <a:latin typeface="Times New Roman" panose="02020603050405020304" pitchFamily="18" charset="0"/>
            <a:cs typeface="Times New Roman" panose="02020603050405020304" pitchFamily="18" charset="0"/>
          </a:endParaRPr>
        </a:p>
      </dsp:txBody>
      <dsp:txXfrm>
        <a:off x="3627760" y="3115628"/>
        <a:ext cx="761707" cy="761707"/>
      </dsp:txXfrm>
    </dsp:sp>
    <dsp:sp modelId="{86437BC4-2BA4-2446-B2E7-E88BCF15342E}">
      <dsp:nvSpPr>
        <dsp:cNvPr id="0" name=""/>
        <dsp:cNvSpPr/>
      </dsp:nvSpPr>
      <dsp:spPr>
        <a:xfrm>
          <a:off x="1548776" y="2957873"/>
          <a:ext cx="1077217" cy="1077217"/>
        </a:xfrm>
        <a:prstGeom prst="ellipse">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900" kern="1200" dirty="0" smtClean="0">
              <a:latin typeface="Times New Roman" panose="02020603050405020304" pitchFamily="18" charset="0"/>
              <a:cs typeface="Times New Roman" panose="02020603050405020304" pitchFamily="18" charset="0"/>
            </a:rPr>
            <a:t> </a:t>
          </a:r>
          <a:r>
            <a:rPr lang="en-US" sz="900" kern="1200" dirty="0" err="1" smtClean="0">
              <a:latin typeface="Times New Roman" panose="02020603050405020304" pitchFamily="18" charset="0"/>
              <a:cs typeface="Times New Roman" panose="02020603050405020304" pitchFamily="18" charset="0"/>
            </a:rPr>
            <a:t>Thiếu</a:t>
          </a:r>
          <a:r>
            <a:rPr lang="en-US" sz="900" kern="1200" dirty="0" smtClean="0">
              <a:latin typeface="Times New Roman" panose="02020603050405020304" pitchFamily="18" charset="0"/>
              <a:cs typeface="Times New Roman" panose="02020603050405020304" pitchFamily="18" charset="0"/>
            </a:rPr>
            <a:t> </a:t>
          </a:r>
          <a:r>
            <a:rPr lang="en-US" sz="900" kern="1200" dirty="0" err="1" smtClean="0">
              <a:latin typeface="Times New Roman" panose="02020603050405020304" pitchFamily="18" charset="0"/>
              <a:cs typeface="Times New Roman" panose="02020603050405020304" pitchFamily="18" charset="0"/>
            </a:rPr>
            <a:t>thời</a:t>
          </a:r>
          <a:r>
            <a:rPr lang="en-US" sz="900" kern="1200" dirty="0" smtClean="0">
              <a:latin typeface="Times New Roman" panose="02020603050405020304" pitchFamily="18" charset="0"/>
              <a:cs typeface="Times New Roman" panose="02020603050405020304" pitchFamily="18" charset="0"/>
            </a:rPr>
            <a:t> </a:t>
          </a:r>
          <a:r>
            <a:rPr lang="en-US" sz="900" kern="1200" dirty="0" err="1" smtClean="0">
              <a:latin typeface="Times New Roman" panose="02020603050405020304" pitchFamily="18" charset="0"/>
              <a:cs typeface="Times New Roman" panose="02020603050405020304" pitchFamily="18" charset="0"/>
            </a:rPr>
            <a:t>gian</a:t>
          </a:r>
          <a:r>
            <a:rPr lang="en-US" sz="900" kern="1200" dirty="0" smtClean="0">
              <a:latin typeface="Times New Roman" panose="02020603050405020304" pitchFamily="18" charset="0"/>
              <a:cs typeface="Times New Roman" panose="02020603050405020304" pitchFamily="18" charset="0"/>
            </a:rPr>
            <a:t>/ </a:t>
          </a:r>
          <a:r>
            <a:rPr lang="en-US" sz="900" kern="1200" dirty="0" err="1" smtClean="0">
              <a:latin typeface="Times New Roman" panose="02020603050405020304" pitchFamily="18" charset="0"/>
              <a:cs typeface="Times New Roman" panose="02020603050405020304" pitchFamily="18" charset="0"/>
            </a:rPr>
            <a:t>Vượt</a:t>
          </a:r>
          <a:r>
            <a:rPr lang="en-US" sz="900" kern="1200" dirty="0" smtClean="0">
              <a:latin typeface="Times New Roman" panose="02020603050405020304" pitchFamily="18" charset="0"/>
              <a:cs typeface="Times New Roman" panose="02020603050405020304" pitchFamily="18" charset="0"/>
            </a:rPr>
            <a:t> </a:t>
          </a:r>
          <a:r>
            <a:rPr lang="en-US" sz="900" kern="1200" dirty="0" err="1" smtClean="0">
              <a:latin typeface="Times New Roman" panose="02020603050405020304" pitchFamily="18" charset="0"/>
              <a:cs typeface="Times New Roman" panose="02020603050405020304" pitchFamily="18" charset="0"/>
            </a:rPr>
            <a:t>quá</a:t>
          </a:r>
          <a:r>
            <a:rPr lang="en-US" sz="900" kern="1200" dirty="0" smtClean="0">
              <a:latin typeface="Times New Roman" panose="02020603050405020304" pitchFamily="18" charset="0"/>
              <a:cs typeface="Times New Roman" panose="02020603050405020304" pitchFamily="18" charset="0"/>
            </a:rPr>
            <a:t> </a:t>
          </a:r>
          <a:r>
            <a:rPr lang="en-US" sz="900" kern="1200" dirty="0" err="1" smtClean="0">
              <a:latin typeface="Times New Roman" panose="02020603050405020304" pitchFamily="18" charset="0"/>
              <a:cs typeface="Times New Roman" panose="02020603050405020304" pitchFamily="18" charset="0"/>
            </a:rPr>
            <a:t>thời</a:t>
          </a:r>
          <a:r>
            <a:rPr lang="en-US" sz="900" kern="1200" dirty="0" smtClean="0">
              <a:latin typeface="Times New Roman" panose="02020603050405020304" pitchFamily="18" charset="0"/>
              <a:cs typeface="Times New Roman" panose="02020603050405020304" pitchFamily="18" charset="0"/>
            </a:rPr>
            <a:t> </a:t>
          </a:r>
          <a:r>
            <a:rPr lang="en-US" sz="900" kern="1200" dirty="0" err="1" smtClean="0">
              <a:latin typeface="Times New Roman" panose="02020603050405020304" pitchFamily="18" charset="0"/>
              <a:cs typeface="Times New Roman" panose="02020603050405020304" pitchFamily="18" charset="0"/>
            </a:rPr>
            <a:t>gian</a:t>
          </a:r>
          <a:r>
            <a:rPr lang="en-US" sz="900" kern="1200" dirty="0" smtClean="0">
              <a:latin typeface="Times New Roman" panose="02020603050405020304" pitchFamily="18" charset="0"/>
              <a:cs typeface="Times New Roman" panose="02020603050405020304" pitchFamily="18" charset="0"/>
            </a:rPr>
            <a:t>/ </a:t>
          </a:r>
          <a:r>
            <a:rPr lang="en-US" sz="900" kern="1200" dirty="0" err="1" smtClean="0">
              <a:latin typeface="Times New Roman" panose="02020603050405020304" pitchFamily="18" charset="0"/>
              <a:cs typeface="Times New Roman" panose="02020603050405020304" pitchFamily="18" charset="0"/>
            </a:rPr>
            <a:t>Chờ</a:t>
          </a:r>
          <a:r>
            <a:rPr lang="en-US" sz="900" kern="1200" dirty="0" smtClean="0">
              <a:latin typeface="Times New Roman" panose="02020603050405020304" pitchFamily="18" charset="0"/>
              <a:cs typeface="Times New Roman" panose="02020603050405020304" pitchFamily="18" charset="0"/>
            </a:rPr>
            <a:t> </a:t>
          </a:r>
          <a:r>
            <a:rPr lang="en-US" sz="900" kern="1200" dirty="0" err="1" smtClean="0">
              <a:latin typeface="Times New Roman" panose="02020603050405020304" pitchFamily="18" charset="0"/>
              <a:cs typeface="Times New Roman" panose="02020603050405020304" pitchFamily="18" charset="0"/>
            </a:rPr>
            <a:t>đợi</a:t>
          </a:r>
          <a:endParaRPr lang="en-US" sz="900" kern="1200" dirty="0">
            <a:latin typeface="Times New Roman" panose="02020603050405020304" pitchFamily="18" charset="0"/>
            <a:cs typeface="Times New Roman" panose="02020603050405020304" pitchFamily="18" charset="0"/>
          </a:endParaRPr>
        </a:p>
      </dsp:txBody>
      <dsp:txXfrm>
        <a:off x="1706531" y="3115628"/>
        <a:ext cx="761707" cy="761707"/>
      </dsp:txXfrm>
    </dsp:sp>
    <dsp:sp modelId="{8C489841-99F5-D045-9ECD-1FFBAFE0150A}">
      <dsp:nvSpPr>
        <dsp:cNvPr id="0" name=""/>
        <dsp:cNvSpPr/>
      </dsp:nvSpPr>
      <dsp:spPr>
        <a:xfrm>
          <a:off x="955084" y="1130676"/>
          <a:ext cx="1077217" cy="1077217"/>
        </a:xfrm>
        <a:prstGeom prst="ellipse">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900" kern="1200" dirty="0" err="1" smtClean="0">
              <a:latin typeface="Times New Roman" panose="02020603050405020304" pitchFamily="18" charset="0"/>
              <a:cs typeface="Times New Roman" panose="02020603050405020304" pitchFamily="18" charset="0"/>
            </a:rPr>
            <a:t>Những</a:t>
          </a:r>
          <a:r>
            <a:rPr lang="en-US" sz="900" kern="1200" dirty="0" smtClean="0">
              <a:latin typeface="Times New Roman" panose="02020603050405020304" pitchFamily="18" charset="0"/>
              <a:cs typeface="Times New Roman" panose="02020603050405020304" pitchFamily="18" charset="0"/>
            </a:rPr>
            <a:t> </a:t>
          </a:r>
          <a:r>
            <a:rPr lang="en-US" sz="900" kern="1200" dirty="0" err="1" smtClean="0">
              <a:latin typeface="Times New Roman" panose="02020603050405020304" pitchFamily="18" charset="0"/>
              <a:cs typeface="Times New Roman" panose="02020603050405020304" pitchFamily="18" charset="0"/>
            </a:rPr>
            <a:t>loại</a:t>
          </a:r>
          <a:r>
            <a:rPr lang="en-US" sz="900" kern="1200" dirty="0" smtClean="0">
              <a:latin typeface="Times New Roman" panose="02020603050405020304" pitchFamily="18" charset="0"/>
              <a:cs typeface="Times New Roman" panose="02020603050405020304" pitchFamily="18" charset="0"/>
            </a:rPr>
            <a:t> </a:t>
          </a:r>
          <a:r>
            <a:rPr lang="en-US" sz="900" kern="1200" dirty="0" err="1" smtClean="0">
              <a:latin typeface="Times New Roman" panose="02020603050405020304" pitchFamily="18" charset="0"/>
              <a:cs typeface="Times New Roman" panose="02020603050405020304" pitchFamily="18" charset="0"/>
            </a:rPr>
            <a:t>bỏ</a:t>
          </a:r>
          <a:r>
            <a:rPr lang="en-US" sz="900" kern="1200" dirty="0" smtClean="0">
              <a:latin typeface="Times New Roman" panose="02020603050405020304" pitchFamily="18" charset="0"/>
              <a:cs typeface="Times New Roman" panose="02020603050405020304" pitchFamily="18" charset="0"/>
            </a:rPr>
            <a:t> </a:t>
          </a:r>
          <a:r>
            <a:rPr lang="en-US" sz="900" kern="1200" dirty="0" err="1" smtClean="0">
              <a:latin typeface="Times New Roman" panose="02020603050405020304" pitchFamily="18" charset="0"/>
              <a:cs typeface="Times New Roman" panose="02020603050405020304" pitchFamily="18" charset="0"/>
            </a:rPr>
            <a:t>và</a:t>
          </a:r>
          <a:r>
            <a:rPr lang="en-US" sz="900" kern="1200" dirty="0" smtClean="0">
              <a:latin typeface="Times New Roman" panose="02020603050405020304" pitchFamily="18" charset="0"/>
              <a:cs typeface="Times New Roman" panose="02020603050405020304" pitchFamily="18" charset="0"/>
            </a:rPr>
            <a:t> </a:t>
          </a:r>
          <a:r>
            <a:rPr lang="en-US" sz="900" kern="1200" dirty="0" err="1" smtClean="0">
              <a:latin typeface="Times New Roman" panose="02020603050405020304" pitchFamily="18" charset="0"/>
              <a:cs typeface="Times New Roman" panose="02020603050405020304" pitchFamily="18" charset="0"/>
            </a:rPr>
            <a:t>khuyết</a:t>
          </a:r>
          <a:r>
            <a:rPr lang="en-US" sz="900" kern="1200" dirty="0" smtClean="0">
              <a:latin typeface="Times New Roman" panose="02020603050405020304" pitchFamily="18" charset="0"/>
              <a:cs typeface="Times New Roman" panose="02020603050405020304" pitchFamily="18" charset="0"/>
            </a:rPr>
            <a:t> </a:t>
          </a:r>
          <a:r>
            <a:rPr lang="en-US" sz="900" kern="1200" dirty="0" err="1" smtClean="0">
              <a:latin typeface="Times New Roman" panose="02020603050405020304" pitchFamily="18" charset="0"/>
              <a:cs typeface="Times New Roman" panose="02020603050405020304" pitchFamily="18" charset="0"/>
            </a:rPr>
            <a:t>tật</a:t>
          </a:r>
          <a:endParaRPr lang="en-US" sz="900" kern="1200" dirty="0">
            <a:latin typeface="Times New Roman" panose="02020603050405020304" pitchFamily="18" charset="0"/>
            <a:cs typeface="Times New Roman" panose="02020603050405020304" pitchFamily="18" charset="0"/>
          </a:endParaRPr>
        </a:p>
      </dsp:txBody>
      <dsp:txXfrm>
        <a:off x="1112839" y="1288431"/>
        <a:ext cx="761707" cy="761707"/>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0775AF-EE45-C140-8EBC-9ADF28480E45}">
      <dsp:nvSpPr>
        <dsp:cNvPr id="0" name=""/>
        <dsp:cNvSpPr/>
      </dsp:nvSpPr>
      <dsp:spPr>
        <a:xfrm rot="5400000">
          <a:off x="165617" y="2194673"/>
          <a:ext cx="486370" cy="809310"/>
        </a:xfrm>
        <a:prstGeom prst="corner">
          <a:avLst>
            <a:gd name="adj1" fmla="val 16120"/>
            <a:gd name="adj2" fmla="val 1611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7D0DAEE6-A172-2B42-93D6-DFA23BCE88E1}">
      <dsp:nvSpPr>
        <dsp:cNvPr id="0" name=""/>
        <dsp:cNvSpPr/>
      </dsp:nvSpPr>
      <dsp:spPr>
        <a:xfrm>
          <a:off x="84430" y="2370451"/>
          <a:ext cx="730649" cy="7725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rtl="0">
            <a:lnSpc>
              <a:spcPct val="90000"/>
            </a:lnSpc>
            <a:spcBef>
              <a:spcPct val="0"/>
            </a:spcBef>
            <a:spcAft>
              <a:spcPct val="35000"/>
            </a:spcAft>
          </a:pPr>
          <a:r>
            <a:rPr lang="en-US" sz="4000" b="1" kern="1200" smtClean="0"/>
            <a:t>1</a:t>
          </a:r>
          <a:endParaRPr lang="en-US" sz="4000" b="1" kern="1200" dirty="0"/>
        </a:p>
      </dsp:txBody>
      <dsp:txXfrm>
        <a:off x="84430" y="2370451"/>
        <a:ext cx="730649" cy="772519"/>
      </dsp:txXfrm>
    </dsp:sp>
    <dsp:sp modelId="{C87D8378-7D67-9D45-8438-ED18308A42C1}">
      <dsp:nvSpPr>
        <dsp:cNvPr id="0" name=""/>
        <dsp:cNvSpPr/>
      </dsp:nvSpPr>
      <dsp:spPr>
        <a:xfrm>
          <a:off x="677221" y="2135091"/>
          <a:ext cx="137858" cy="137858"/>
        </a:xfrm>
        <a:prstGeom prst="triangle">
          <a:avLst>
            <a:gd name="adj" fmla="val 10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C3449DE4-048E-AC4F-8B89-00C2DEDF7885}">
      <dsp:nvSpPr>
        <dsp:cNvPr id="0" name=""/>
        <dsp:cNvSpPr/>
      </dsp:nvSpPr>
      <dsp:spPr>
        <a:xfrm rot="5400000">
          <a:off x="1060075" y="1973339"/>
          <a:ext cx="486370" cy="809310"/>
        </a:xfrm>
        <a:prstGeom prst="corner">
          <a:avLst>
            <a:gd name="adj1" fmla="val 16120"/>
            <a:gd name="adj2" fmla="val 1611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1C9DAE62-F9E4-DC4A-B2FA-769E64F1CD91}">
      <dsp:nvSpPr>
        <dsp:cNvPr id="0" name=""/>
        <dsp:cNvSpPr/>
      </dsp:nvSpPr>
      <dsp:spPr>
        <a:xfrm>
          <a:off x="978888" y="2215148"/>
          <a:ext cx="730649" cy="640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rtl="0">
            <a:lnSpc>
              <a:spcPct val="90000"/>
            </a:lnSpc>
            <a:spcBef>
              <a:spcPct val="0"/>
            </a:spcBef>
            <a:spcAft>
              <a:spcPct val="35000"/>
            </a:spcAft>
          </a:pPr>
          <a:r>
            <a:rPr lang="en-US" sz="4000" b="1" kern="1200" smtClean="0"/>
            <a:t>2</a:t>
          </a:r>
          <a:endParaRPr lang="en-US" sz="4000" b="1" kern="1200" dirty="0"/>
        </a:p>
      </dsp:txBody>
      <dsp:txXfrm>
        <a:off x="978888" y="2215148"/>
        <a:ext cx="730649" cy="640457"/>
      </dsp:txXfrm>
    </dsp:sp>
    <dsp:sp modelId="{3A04C842-489F-6C45-9211-A932263AEB77}">
      <dsp:nvSpPr>
        <dsp:cNvPr id="0" name=""/>
        <dsp:cNvSpPr/>
      </dsp:nvSpPr>
      <dsp:spPr>
        <a:xfrm>
          <a:off x="1571679" y="1913756"/>
          <a:ext cx="137858" cy="137858"/>
        </a:xfrm>
        <a:prstGeom prst="triangle">
          <a:avLst>
            <a:gd name="adj" fmla="val 10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2FC93A55-0737-F645-A90D-2C876D350C57}">
      <dsp:nvSpPr>
        <dsp:cNvPr id="0" name=""/>
        <dsp:cNvSpPr/>
      </dsp:nvSpPr>
      <dsp:spPr>
        <a:xfrm rot="5400000">
          <a:off x="1954534" y="1752004"/>
          <a:ext cx="486370" cy="809310"/>
        </a:xfrm>
        <a:prstGeom prst="corner">
          <a:avLst>
            <a:gd name="adj1" fmla="val 16120"/>
            <a:gd name="adj2" fmla="val 16110"/>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C7DA44A5-2694-164E-AACB-932D57E41902}">
      <dsp:nvSpPr>
        <dsp:cNvPr id="0" name=""/>
        <dsp:cNvSpPr/>
      </dsp:nvSpPr>
      <dsp:spPr>
        <a:xfrm>
          <a:off x="1873346" y="1993813"/>
          <a:ext cx="730649" cy="640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rtl="0">
            <a:lnSpc>
              <a:spcPct val="90000"/>
            </a:lnSpc>
            <a:spcBef>
              <a:spcPct val="0"/>
            </a:spcBef>
            <a:spcAft>
              <a:spcPct val="35000"/>
            </a:spcAft>
          </a:pPr>
          <a:r>
            <a:rPr lang="en-US" sz="4000" b="1" kern="1200" smtClean="0"/>
            <a:t>3</a:t>
          </a:r>
          <a:endParaRPr lang="en-US" sz="4000" b="1" kern="1200" dirty="0"/>
        </a:p>
      </dsp:txBody>
      <dsp:txXfrm>
        <a:off x="1873346" y="1993813"/>
        <a:ext cx="730649" cy="640457"/>
      </dsp:txXfrm>
    </dsp:sp>
    <dsp:sp modelId="{B6EC1C9A-33DA-824E-9E5B-086E53A17F52}">
      <dsp:nvSpPr>
        <dsp:cNvPr id="0" name=""/>
        <dsp:cNvSpPr/>
      </dsp:nvSpPr>
      <dsp:spPr>
        <a:xfrm>
          <a:off x="2466138" y="1692422"/>
          <a:ext cx="137858" cy="137858"/>
        </a:xfrm>
        <a:prstGeom prst="triangle">
          <a:avLst>
            <a:gd name="adj" fmla="val 10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47D85280-E660-154F-9E0E-3BB762FCA918}">
      <dsp:nvSpPr>
        <dsp:cNvPr id="0" name=""/>
        <dsp:cNvSpPr/>
      </dsp:nvSpPr>
      <dsp:spPr>
        <a:xfrm rot="5400000">
          <a:off x="2848992" y="1530669"/>
          <a:ext cx="486370" cy="809310"/>
        </a:xfrm>
        <a:prstGeom prst="corner">
          <a:avLst>
            <a:gd name="adj1" fmla="val 16120"/>
            <a:gd name="adj2" fmla="val 1611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CACFBA27-EE84-9841-877C-49F4DAADD26A}">
      <dsp:nvSpPr>
        <dsp:cNvPr id="0" name=""/>
        <dsp:cNvSpPr/>
      </dsp:nvSpPr>
      <dsp:spPr>
        <a:xfrm>
          <a:off x="2767804" y="1772479"/>
          <a:ext cx="730649" cy="640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rtl="0">
            <a:lnSpc>
              <a:spcPct val="90000"/>
            </a:lnSpc>
            <a:spcBef>
              <a:spcPct val="0"/>
            </a:spcBef>
            <a:spcAft>
              <a:spcPct val="35000"/>
            </a:spcAft>
          </a:pPr>
          <a:r>
            <a:rPr lang="en-US" sz="4000" b="1" kern="1200" smtClean="0"/>
            <a:t>4</a:t>
          </a:r>
          <a:endParaRPr lang="en-US" sz="4000" b="1" kern="1200" dirty="0"/>
        </a:p>
      </dsp:txBody>
      <dsp:txXfrm>
        <a:off x="2767804" y="1772479"/>
        <a:ext cx="730649" cy="640457"/>
      </dsp:txXfrm>
    </dsp:sp>
    <dsp:sp modelId="{C802A39F-467D-FF42-A04B-9E968D70D21E}">
      <dsp:nvSpPr>
        <dsp:cNvPr id="0" name=""/>
        <dsp:cNvSpPr/>
      </dsp:nvSpPr>
      <dsp:spPr>
        <a:xfrm>
          <a:off x="3360596" y="1471087"/>
          <a:ext cx="137858" cy="137858"/>
        </a:xfrm>
        <a:prstGeom prst="triangle">
          <a:avLst>
            <a:gd name="adj" fmla="val 10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FD937F13-C8AA-9445-9E9A-EBBF6301D938}">
      <dsp:nvSpPr>
        <dsp:cNvPr id="0" name=""/>
        <dsp:cNvSpPr/>
      </dsp:nvSpPr>
      <dsp:spPr>
        <a:xfrm rot="5400000">
          <a:off x="3743450" y="1309335"/>
          <a:ext cx="486370" cy="809310"/>
        </a:xfrm>
        <a:prstGeom prst="corner">
          <a:avLst>
            <a:gd name="adj1" fmla="val 16120"/>
            <a:gd name="adj2" fmla="val 1611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85F84598-BF38-934D-9657-D94533F434B3}">
      <dsp:nvSpPr>
        <dsp:cNvPr id="0" name=""/>
        <dsp:cNvSpPr/>
      </dsp:nvSpPr>
      <dsp:spPr>
        <a:xfrm>
          <a:off x="3662263" y="1551144"/>
          <a:ext cx="730649" cy="640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rtl="0">
            <a:lnSpc>
              <a:spcPct val="90000"/>
            </a:lnSpc>
            <a:spcBef>
              <a:spcPct val="0"/>
            </a:spcBef>
            <a:spcAft>
              <a:spcPct val="35000"/>
            </a:spcAft>
          </a:pPr>
          <a:r>
            <a:rPr lang="en-US" sz="4000" b="1" kern="1200" dirty="0" smtClean="0"/>
            <a:t>5</a:t>
          </a:r>
          <a:endParaRPr lang="en-US" sz="4000" b="1" kern="1200" dirty="0"/>
        </a:p>
      </dsp:txBody>
      <dsp:txXfrm>
        <a:off x="3662263" y="1551144"/>
        <a:ext cx="730649" cy="640457"/>
      </dsp:txXfrm>
    </dsp:sp>
    <dsp:sp modelId="{9519C2D1-41A5-A942-85F7-4B3E3AB783B3}">
      <dsp:nvSpPr>
        <dsp:cNvPr id="0" name=""/>
        <dsp:cNvSpPr/>
      </dsp:nvSpPr>
      <dsp:spPr>
        <a:xfrm>
          <a:off x="4255054" y="1249753"/>
          <a:ext cx="137858" cy="137858"/>
        </a:xfrm>
        <a:prstGeom prst="triangle">
          <a:avLst>
            <a:gd name="adj" fmla="val 100000"/>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8F144937-3ADD-5245-8418-DE81B2D5EFF9}">
      <dsp:nvSpPr>
        <dsp:cNvPr id="0" name=""/>
        <dsp:cNvSpPr/>
      </dsp:nvSpPr>
      <dsp:spPr>
        <a:xfrm rot="5400000">
          <a:off x="4637908" y="1088000"/>
          <a:ext cx="486370" cy="809310"/>
        </a:xfrm>
        <a:prstGeom prst="corner">
          <a:avLst>
            <a:gd name="adj1" fmla="val 16120"/>
            <a:gd name="adj2" fmla="val 1611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8E198D7C-F4ED-A143-94EC-D3DE13D28C5B}">
      <dsp:nvSpPr>
        <dsp:cNvPr id="0" name=""/>
        <dsp:cNvSpPr/>
      </dsp:nvSpPr>
      <dsp:spPr>
        <a:xfrm>
          <a:off x="4556721" y="1329810"/>
          <a:ext cx="730649" cy="640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rtl="0">
            <a:lnSpc>
              <a:spcPct val="90000"/>
            </a:lnSpc>
            <a:spcBef>
              <a:spcPct val="0"/>
            </a:spcBef>
            <a:spcAft>
              <a:spcPct val="35000"/>
            </a:spcAft>
          </a:pPr>
          <a:r>
            <a:rPr lang="en-US" sz="4000" b="1" kern="1200" dirty="0" smtClean="0"/>
            <a:t>6</a:t>
          </a:r>
          <a:endParaRPr lang="en-US" sz="4000" b="1" kern="1200" dirty="0"/>
        </a:p>
      </dsp:txBody>
      <dsp:txXfrm>
        <a:off x="4556721" y="1329810"/>
        <a:ext cx="730649" cy="640457"/>
      </dsp:txXfrm>
    </dsp:sp>
    <dsp:sp modelId="{E9597C69-4FC9-9848-8C54-ED49B6208E9E}">
      <dsp:nvSpPr>
        <dsp:cNvPr id="0" name=""/>
        <dsp:cNvSpPr/>
      </dsp:nvSpPr>
      <dsp:spPr>
        <a:xfrm>
          <a:off x="5149512" y="1028418"/>
          <a:ext cx="137858" cy="137858"/>
        </a:xfrm>
        <a:prstGeom prst="triangle">
          <a:avLst>
            <a:gd name="adj" fmla="val 10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8E513B00-FDF4-434F-A386-3B7AB5EA5BA1}">
      <dsp:nvSpPr>
        <dsp:cNvPr id="0" name=""/>
        <dsp:cNvSpPr/>
      </dsp:nvSpPr>
      <dsp:spPr>
        <a:xfrm rot="5400000">
          <a:off x="5532366" y="866666"/>
          <a:ext cx="486370" cy="809310"/>
        </a:xfrm>
        <a:prstGeom prst="corner">
          <a:avLst>
            <a:gd name="adj1" fmla="val 16120"/>
            <a:gd name="adj2" fmla="val 1611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8A90CEE4-DFAB-AB47-86B4-556EE7D256D8}">
      <dsp:nvSpPr>
        <dsp:cNvPr id="0" name=""/>
        <dsp:cNvSpPr/>
      </dsp:nvSpPr>
      <dsp:spPr>
        <a:xfrm>
          <a:off x="5451179" y="1108475"/>
          <a:ext cx="730649" cy="640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rtl="0">
            <a:lnSpc>
              <a:spcPct val="90000"/>
            </a:lnSpc>
            <a:spcBef>
              <a:spcPct val="0"/>
            </a:spcBef>
            <a:spcAft>
              <a:spcPct val="35000"/>
            </a:spcAft>
          </a:pPr>
          <a:endParaRPr lang="en-US" sz="4000" b="1" kern="1200" dirty="0"/>
        </a:p>
      </dsp:txBody>
      <dsp:txXfrm>
        <a:off x="5451179" y="1108475"/>
        <a:ext cx="730649" cy="640457"/>
      </dsp:txXfrm>
    </dsp:sp>
    <dsp:sp modelId="{B43963EF-FF0F-1942-AC74-D7F5C239E109}">
      <dsp:nvSpPr>
        <dsp:cNvPr id="0" name=""/>
        <dsp:cNvSpPr/>
      </dsp:nvSpPr>
      <dsp:spPr>
        <a:xfrm>
          <a:off x="6043970" y="807083"/>
          <a:ext cx="137858" cy="137858"/>
        </a:xfrm>
        <a:prstGeom prst="triangle">
          <a:avLst>
            <a:gd name="adj" fmla="val 10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B46EE6BF-185E-1C4A-A9DE-0918E202BC5D}">
      <dsp:nvSpPr>
        <dsp:cNvPr id="0" name=""/>
        <dsp:cNvSpPr/>
      </dsp:nvSpPr>
      <dsp:spPr>
        <a:xfrm rot="5400000">
          <a:off x="6426825" y="645331"/>
          <a:ext cx="486370" cy="809310"/>
        </a:xfrm>
        <a:prstGeom prst="corner">
          <a:avLst>
            <a:gd name="adj1" fmla="val 16120"/>
            <a:gd name="adj2" fmla="val 16110"/>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9B05F647-802D-BD41-A338-C04BF3F8E191}">
      <dsp:nvSpPr>
        <dsp:cNvPr id="0" name=""/>
        <dsp:cNvSpPr/>
      </dsp:nvSpPr>
      <dsp:spPr>
        <a:xfrm>
          <a:off x="6345637" y="887141"/>
          <a:ext cx="730649" cy="640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rtl="0">
            <a:lnSpc>
              <a:spcPct val="90000"/>
            </a:lnSpc>
            <a:spcBef>
              <a:spcPct val="0"/>
            </a:spcBef>
            <a:spcAft>
              <a:spcPct val="35000"/>
            </a:spcAft>
          </a:pPr>
          <a:endParaRPr lang="en-US" sz="4000" b="1" kern="1200" dirty="0"/>
        </a:p>
      </dsp:txBody>
      <dsp:txXfrm>
        <a:off x="6345637" y="887141"/>
        <a:ext cx="730649" cy="640457"/>
      </dsp:txXfrm>
    </dsp:sp>
    <dsp:sp modelId="{51948345-282F-3842-A74A-F4591BB8039B}">
      <dsp:nvSpPr>
        <dsp:cNvPr id="0" name=""/>
        <dsp:cNvSpPr/>
      </dsp:nvSpPr>
      <dsp:spPr>
        <a:xfrm>
          <a:off x="6938429" y="585749"/>
          <a:ext cx="137858" cy="137858"/>
        </a:xfrm>
        <a:prstGeom prst="triangle">
          <a:avLst>
            <a:gd name="adj" fmla="val 10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937624DE-CF0D-E147-9447-EF39E295D7AD}">
      <dsp:nvSpPr>
        <dsp:cNvPr id="0" name=""/>
        <dsp:cNvSpPr/>
      </dsp:nvSpPr>
      <dsp:spPr>
        <a:xfrm rot="5400000">
          <a:off x="7321283" y="423997"/>
          <a:ext cx="486370" cy="809310"/>
        </a:xfrm>
        <a:prstGeom prst="corner">
          <a:avLst>
            <a:gd name="adj1" fmla="val 16120"/>
            <a:gd name="adj2" fmla="val 1611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7F066166-82BA-624E-8D3C-FABD64D02631}">
      <dsp:nvSpPr>
        <dsp:cNvPr id="0" name=""/>
        <dsp:cNvSpPr/>
      </dsp:nvSpPr>
      <dsp:spPr>
        <a:xfrm>
          <a:off x="7240095" y="665806"/>
          <a:ext cx="730649" cy="640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rtl="0">
            <a:lnSpc>
              <a:spcPct val="90000"/>
            </a:lnSpc>
            <a:spcBef>
              <a:spcPct val="0"/>
            </a:spcBef>
            <a:spcAft>
              <a:spcPct val="35000"/>
            </a:spcAft>
          </a:pPr>
          <a:endParaRPr lang="en-US" sz="4000" b="1" kern="1200" dirty="0"/>
        </a:p>
      </dsp:txBody>
      <dsp:txXfrm>
        <a:off x="7240095" y="665806"/>
        <a:ext cx="730649" cy="640457"/>
      </dsp:txXfrm>
    </dsp:sp>
    <dsp:sp modelId="{C5E38F4C-8A4F-644E-AD8A-2101E9C1C3DC}">
      <dsp:nvSpPr>
        <dsp:cNvPr id="0" name=""/>
        <dsp:cNvSpPr/>
      </dsp:nvSpPr>
      <dsp:spPr>
        <a:xfrm>
          <a:off x="7832887" y="364414"/>
          <a:ext cx="137858" cy="137858"/>
        </a:xfrm>
        <a:prstGeom prst="triangle">
          <a:avLst>
            <a:gd name="adj" fmla="val 10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4DF4EA06-5DDB-0B4B-90D9-6044F02BAB42}">
      <dsp:nvSpPr>
        <dsp:cNvPr id="0" name=""/>
        <dsp:cNvSpPr/>
      </dsp:nvSpPr>
      <dsp:spPr>
        <a:xfrm rot="5400000">
          <a:off x="8215741" y="202662"/>
          <a:ext cx="486370" cy="809310"/>
        </a:xfrm>
        <a:prstGeom prst="corner">
          <a:avLst>
            <a:gd name="adj1" fmla="val 16120"/>
            <a:gd name="adj2" fmla="val 1611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B02BF9C9-3757-B441-945B-C0812FD7E77A}">
      <dsp:nvSpPr>
        <dsp:cNvPr id="0" name=""/>
        <dsp:cNvSpPr/>
      </dsp:nvSpPr>
      <dsp:spPr>
        <a:xfrm>
          <a:off x="8134554" y="444472"/>
          <a:ext cx="730649" cy="640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rtl="0">
            <a:lnSpc>
              <a:spcPct val="90000"/>
            </a:lnSpc>
            <a:spcBef>
              <a:spcPct val="0"/>
            </a:spcBef>
            <a:spcAft>
              <a:spcPct val="35000"/>
            </a:spcAft>
          </a:pPr>
          <a:endParaRPr lang="en-US" sz="4000" b="1" kern="1200" dirty="0"/>
        </a:p>
      </dsp:txBody>
      <dsp:txXfrm>
        <a:off x="8134554" y="444472"/>
        <a:ext cx="730649" cy="640457"/>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0775AF-EE45-C140-8EBC-9ADF28480E45}">
      <dsp:nvSpPr>
        <dsp:cNvPr id="0" name=""/>
        <dsp:cNvSpPr/>
      </dsp:nvSpPr>
      <dsp:spPr>
        <a:xfrm rot="5400000">
          <a:off x="165617" y="2194673"/>
          <a:ext cx="486370" cy="809310"/>
        </a:xfrm>
        <a:prstGeom prst="corner">
          <a:avLst>
            <a:gd name="adj1" fmla="val 16120"/>
            <a:gd name="adj2" fmla="val 1611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7D0DAEE6-A172-2B42-93D6-DFA23BCE88E1}">
      <dsp:nvSpPr>
        <dsp:cNvPr id="0" name=""/>
        <dsp:cNvSpPr/>
      </dsp:nvSpPr>
      <dsp:spPr>
        <a:xfrm>
          <a:off x="84430" y="2370451"/>
          <a:ext cx="730649" cy="7725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rtl="0">
            <a:lnSpc>
              <a:spcPct val="90000"/>
            </a:lnSpc>
            <a:spcBef>
              <a:spcPct val="0"/>
            </a:spcBef>
            <a:spcAft>
              <a:spcPct val="35000"/>
            </a:spcAft>
          </a:pPr>
          <a:r>
            <a:rPr lang="en-US" sz="4000" b="1" kern="1200" smtClean="0"/>
            <a:t>1</a:t>
          </a:r>
          <a:endParaRPr lang="en-US" sz="4000" b="1" kern="1200" dirty="0"/>
        </a:p>
      </dsp:txBody>
      <dsp:txXfrm>
        <a:off x="84430" y="2370451"/>
        <a:ext cx="730649" cy="772519"/>
      </dsp:txXfrm>
    </dsp:sp>
    <dsp:sp modelId="{C87D8378-7D67-9D45-8438-ED18308A42C1}">
      <dsp:nvSpPr>
        <dsp:cNvPr id="0" name=""/>
        <dsp:cNvSpPr/>
      </dsp:nvSpPr>
      <dsp:spPr>
        <a:xfrm>
          <a:off x="677221" y="2135091"/>
          <a:ext cx="137858" cy="137858"/>
        </a:xfrm>
        <a:prstGeom prst="triangle">
          <a:avLst>
            <a:gd name="adj" fmla="val 10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C3449DE4-048E-AC4F-8B89-00C2DEDF7885}">
      <dsp:nvSpPr>
        <dsp:cNvPr id="0" name=""/>
        <dsp:cNvSpPr/>
      </dsp:nvSpPr>
      <dsp:spPr>
        <a:xfrm rot="5400000">
          <a:off x="1060075" y="1973339"/>
          <a:ext cx="486370" cy="809310"/>
        </a:xfrm>
        <a:prstGeom prst="corner">
          <a:avLst>
            <a:gd name="adj1" fmla="val 16120"/>
            <a:gd name="adj2" fmla="val 1611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1C9DAE62-F9E4-DC4A-B2FA-769E64F1CD91}">
      <dsp:nvSpPr>
        <dsp:cNvPr id="0" name=""/>
        <dsp:cNvSpPr/>
      </dsp:nvSpPr>
      <dsp:spPr>
        <a:xfrm>
          <a:off x="978888" y="2215148"/>
          <a:ext cx="730649" cy="640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rtl="0">
            <a:lnSpc>
              <a:spcPct val="90000"/>
            </a:lnSpc>
            <a:spcBef>
              <a:spcPct val="0"/>
            </a:spcBef>
            <a:spcAft>
              <a:spcPct val="35000"/>
            </a:spcAft>
          </a:pPr>
          <a:r>
            <a:rPr lang="en-US" sz="4000" b="1" kern="1200" smtClean="0"/>
            <a:t>2</a:t>
          </a:r>
          <a:endParaRPr lang="en-US" sz="4000" b="1" kern="1200" dirty="0"/>
        </a:p>
      </dsp:txBody>
      <dsp:txXfrm>
        <a:off x="978888" y="2215148"/>
        <a:ext cx="730649" cy="640457"/>
      </dsp:txXfrm>
    </dsp:sp>
    <dsp:sp modelId="{3A04C842-489F-6C45-9211-A932263AEB77}">
      <dsp:nvSpPr>
        <dsp:cNvPr id="0" name=""/>
        <dsp:cNvSpPr/>
      </dsp:nvSpPr>
      <dsp:spPr>
        <a:xfrm>
          <a:off x="1571679" y="1913756"/>
          <a:ext cx="137858" cy="137858"/>
        </a:xfrm>
        <a:prstGeom prst="triangle">
          <a:avLst>
            <a:gd name="adj" fmla="val 10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2FC93A55-0737-F645-A90D-2C876D350C57}">
      <dsp:nvSpPr>
        <dsp:cNvPr id="0" name=""/>
        <dsp:cNvSpPr/>
      </dsp:nvSpPr>
      <dsp:spPr>
        <a:xfrm rot="5400000">
          <a:off x="1954534" y="1752004"/>
          <a:ext cx="486370" cy="809310"/>
        </a:xfrm>
        <a:prstGeom prst="corner">
          <a:avLst>
            <a:gd name="adj1" fmla="val 16120"/>
            <a:gd name="adj2" fmla="val 16110"/>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C7DA44A5-2694-164E-AACB-932D57E41902}">
      <dsp:nvSpPr>
        <dsp:cNvPr id="0" name=""/>
        <dsp:cNvSpPr/>
      </dsp:nvSpPr>
      <dsp:spPr>
        <a:xfrm>
          <a:off x="1873346" y="1993813"/>
          <a:ext cx="730649" cy="640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rtl="0">
            <a:lnSpc>
              <a:spcPct val="90000"/>
            </a:lnSpc>
            <a:spcBef>
              <a:spcPct val="0"/>
            </a:spcBef>
            <a:spcAft>
              <a:spcPct val="35000"/>
            </a:spcAft>
          </a:pPr>
          <a:r>
            <a:rPr lang="en-US" sz="4000" b="1" kern="1200" smtClean="0"/>
            <a:t>3</a:t>
          </a:r>
          <a:endParaRPr lang="en-US" sz="4000" b="1" kern="1200" dirty="0"/>
        </a:p>
      </dsp:txBody>
      <dsp:txXfrm>
        <a:off x="1873346" y="1993813"/>
        <a:ext cx="730649" cy="640457"/>
      </dsp:txXfrm>
    </dsp:sp>
    <dsp:sp modelId="{B6EC1C9A-33DA-824E-9E5B-086E53A17F52}">
      <dsp:nvSpPr>
        <dsp:cNvPr id="0" name=""/>
        <dsp:cNvSpPr/>
      </dsp:nvSpPr>
      <dsp:spPr>
        <a:xfrm>
          <a:off x="2466138" y="1692422"/>
          <a:ext cx="137858" cy="137858"/>
        </a:xfrm>
        <a:prstGeom prst="triangle">
          <a:avLst>
            <a:gd name="adj" fmla="val 10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47D85280-E660-154F-9E0E-3BB762FCA918}">
      <dsp:nvSpPr>
        <dsp:cNvPr id="0" name=""/>
        <dsp:cNvSpPr/>
      </dsp:nvSpPr>
      <dsp:spPr>
        <a:xfrm rot="5400000">
          <a:off x="2848992" y="1530669"/>
          <a:ext cx="486370" cy="809310"/>
        </a:xfrm>
        <a:prstGeom prst="corner">
          <a:avLst>
            <a:gd name="adj1" fmla="val 16120"/>
            <a:gd name="adj2" fmla="val 1611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CACFBA27-EE84-9841-877C-49F4DAADD26A}">
      <dsp:nvSpPr>
        <dsp:cNvPr id="0" name=""/>
        <dsp:cNvSpPr/>
      </dsp:nvSpPr>
      <dsp:spPr>
        <a:xfrm>
          <a:off x="2767804" y="1772479"/>
          <a:ext cx="730649" cy="640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rtl="0">
            <a:lnSpc>
              <a:spcPct val="90000"/>
            </a:lnSpc>
            <a:spcBef>
              <a:spcPct val="0"/>
            </a:spcBef>
            <a:spcAft>
              <a:spcPct val="35000"/>
            </a:spcAft>
          </a:pPr>
          <a:r>
            <a:rPr lang="en-US" sz="4000" b="1" kern="1200" smtClean="0"/>
            <a:t>4</a:t>
          </a:r>
          <a:endParaRPr lang="en-US" sz="4000" b="1" kern="1200" dirty="0"/>
        </a:p>
      </dsp:txBody>
      <dsp:txXfrm>
        <a:off x="2767804" y="1772479"/>
        <a:ext cx="730649" cy="640457"/>
      </dsp:txXfrm>
    </dsp:sp>
    <dsp:sp modelId="{C802A39F-467D-FF42-A04B-9E968D70D21E}">
      <dsp:nvSpPr>
        <dsp:cNvPr id="0" name=""/>
        <dsp:cNvSpPr/>
      </dsp:nvSpPr>
      <dsp:spPr>
        <a:xfrm>
          <a:off x="3360596" y="1471087"/>
          <a:ext cx="137858" cy="137858"/>
        </a:xfrm>
        <a:prstGeom prst="triangle">
          <a:avLst>
            <a:gd name="adj" fmla="val 10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FD937F13-C8AA-9445-9E9A-EBBF6301D938}">
      <dsp:nvSpPr>
        <dsp:cNvPr id="0" name=""/>
        <dsp:cNvSpPr/>
      </dsp:nvSpPr>
      <dsp:spPr>
        <a:xfrm rot="5400000">
          <a:off x="3743450" y="1309335"/>
          <a:ext cx="486370" cy="809310"/>
        </a:xfrm>
        <a:prstGeom prst="corner">
          <a:avLst>
            <a:gd name="adj1" fmla="val 16120"/>
            <a:gd name="adj2" fmla="val 1611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85F84598-BF38-934D-9657-D94533F434B3}">
      <dsp:nvSpPr>
        <dsp:cNvPr id="0" name=""/>
        <dsp:cNvSpPr/>
      </dsp:nvSpPr>
      <dsp:spPr>
        <a:xfrm>
          <a:off x="3662263" y="1551144"/>
          <a:ext cx="730649" cy="640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rtl="0">
            <a:lnSpc>
              <a:spcPct val="90000"/>
            </a:lnSpc>
            <a:spcBef>
              <a:spcPct val="0"/>
            </a:spcBef>
            <a:spcAft>
              <a:spcPct val="35000"/>
            </a:spcAft>
          </a:pPr>
          <a:r>
            <a:rPr lang="en-US" sz="4000" b="1" kern="1200" dirty="0" smtClean="0"/>
            <a:t>5</a:t>
          </a:r>
          <a:endParaRPr lang="en-US" sz="4000" b="1" kern="1200" dirty="0"/>
        </a:p>
      </dsp:txBody>
      <dsp:txXfrm>
        <a:off x="3662263" y="1551144"/>
        <a:ext cx="730649" cy="640457"/>
      </dsp:txXfrm>
    </dsp:sp>
    <dsp:sp modelId="{9519C2D1-41A5-A942-85F7-4B3E3AB783B3}">
      <dsp:nvSpPr>
        <dsp:cNvPr id="0" name=""/>
        <dsp:cNvSpPr/>
      </dsp:nvSpPr>
      <dsp:spPr>
        <a:xfrm>
          <a:off x="4255054" y="1249753"/>
          <a:ext cx="137858" cy="137858"/>
        </a:xfrm>
        <a:prstGeom prst="triangle">
          <a:avLst>
            <a:gd name="adj" fmla="val 100000"/>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8F144937-3ADD-5245-8418-DE81B2D5EFF9}">
      <dsp:nvSpPr>
        <dsp:cNvPr id="0" name=""/>
        <dsp:cNvSpPr/>
      </dsp:nvSpPr>
      <dsp:spPr>
        <a:xfrm rot="5400000">
          <a:off x="4637908" y="1088000"/>
          <a:ext cx="486370" cy="809310"/>
        </a:xfrm>
        <a:prstGeom prst="corner">
          <a:avLst>
            <a:gd name="adj1" fmla="val 16120"/>
            <a:gd name="adj2" fmla="val 1611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8E198D7C-F4ED-A143-94EC-D3DE13D28C5B}">
      <dsp:nvSpPr>
        <dsp:cNvPr id="0" name=""/>
        <dsp:cNvSpPr/>
      </dsp:nvSpPr>
      <dsp:spPr>
        <a:xfrm>
          <a:off x="4556721" y="1329810"/>
          <a:ext cx="730649" cy="640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rtl="0">
            <a:lnSpc>
              <a:spcPct val="90000"/>
            </a:lnSpc>
            <a:spcBef>
              <a:spcPct val="0"/>
            </a:spcBef>
            <a:spcAft>
              <a:spcPct val="35000"/>
            </a:spcAft>
          </a:pPr>
          <a:r>
            <a:rPr lang="en-US" sz="4000" b="1" kern="1200" dirty="0" smtClean="0"/>
            <a:t>6</a:t>
          </a:r>
          <a:endParaRPr lang="en-US" sz="4000" b="1" kern="1200" dirty="0"/>
        </a:p>
      </dsp:txBody>
      <dsp:txXfrm>
        <a:off x="4556721" y="1329810"/>
        <a:ext cx="730649" cy="640457"/>
      </dsp:txXfrm>
    </dsp:sp>
    <dsp:sp modelId="{E9597C69-4FC9-9848-8C54-ED49B6208E9E}">
      <dsp:nvSpPr>
        <dsp:cNvPr id="0" name=""/>
        <dsp:cNvSpPr/>
      </dsp:nvSpPr>
      <dsp:spPr>
        <a:xfrm>
          <a:off x="5149512" y="1028418"/>
          <a:ext cx="137858" cy="137858"/>
        </a:xfrm>
        <a:prstGeom prst="triangle">
          <a:avLst>
            <a:gd name="adj" fmla="val 10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8E513B00-FDF4-434F-A386-3B7AB5EA5BA1}">
      <dsp:nvSpPr>
        <dsp:cNvPr id="0" name=""/>
        <dsp:cNvSpPr/>
      </dsp:nvSpPr>
      <dsp:spPr>
        <a:xfrm rot="5400000">
          <a:off x="5532366" y="866666"/>
          <a:ext cx="486370" cy="809310"/>
        </a:xfrm>
        <a:prstGeom prst="corner">
          <a:avLst>
            <a:gd name="adj1" fmla="val 16120"/>
            <a:gd name="adj2" fmla="val 1611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8A90CEE4-DFAB-AB47-86B4-556EE7D256D8}">
      <dsp:nvSpPr>
        <dsp:cNvPr id="0" name=""/>
        <dsp:cNvSpPr/>
      </dsp:nvSpPr>
      <dsp:spPr>
        <a:xfrm>
          <a:off x="5451179" y="1108475"/>
          <a:ext cx="730649" cy="640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rtl="0">
            <a:lnSpc>
              <a:spcPct val="90000"/>
            </a:lnSpc>
            <a:spcBef>
              <a:spcPct val="0"/>
            </a:spcBef>
            <a:spcAft>
              <a:spcPct val="35000"/>
            </a:spcAft>
          </a:pPr>
          <a:r>
            <a:rPr lang="en-US" sz="4000" b="1" kern="1200" dirty="0" smtClean="0"/>
            <a:t>7</a:t>
          </a:r>
          <a:endParaRPr lang="en-US" sz="4000" b="1" kern="1200" dirty="0"/>
        </a:p>
      </dsp:txBody>
      <dsp:txXfrm>
        <a:off x="5451179" y="1108475"/>
        <a:ext cx="730649" cy="640457"/>
      </dsp:txXfrm>
    </dsp:sp>
    <dsp:sp modelId="{B43963EF-FF0F-1942-AC74-D7F5C239E109}">
      <dsp:nvSpPr>
        <dsp:cNvPr id="0" name=""/>
        <dsp:cNvSpPr/>
      </dsp:nvSpPr>
      <dsp:spPr>
        <a:xfrm>
          <a:off x="6043970" y="807083"/>
          <a:ext cx="137858" cy="137858"/>
        </a:xfrm>
        <a:prstGeom prst="triangle">
          <a:avLst>
            <a:gd name="adj" fmla="val 10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B46EE6BF-185E-1C4A-A9DE-0918E202BC5D}">
      <dsp:nvSpPr>
        <dsp:cNvPr id="0" name=""/>
        <dsp:cNvSpPr/>
      </dsp:nvSpPr>
      <dsp:spPr>
        <a:xfrm rot="5400000">
          <a:off x="6426825" y="645331"/>
          <a:ext cx="486370" cy="809310"/>
        </a:xfrm>
        <a:prstGeom prst="corner">
          <a:avLst>
            <a:gd name="adj1" fmla="val 16120"/>
            <a:gd name="adj2" fmla="val 16110"/>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9B05F647-802D-BD41-A338-C04BF3F8E191}">
      <dsp:nvSpPr>
        <dsp:cNvPr id="0" name=""/>
        <dsp:cNvSpPr/>
      </dsp:nvSpPr>
      <dsp:spPr>
        <a:xfrm>
          <a:off x="6345637" y="887141"/>
          <a:ext cx="730649" cy="640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rtl="0">
            <a:lnSpc>
              <a:spcPct val="90000"/>
            </a:lnSpc>
            <a:spcBef>
              <a:spcPct val="0"/>
            </a:spcBef>
            <a:spcAft>
              <a:spcPct val="35000"/>
            </a:spcAft>
          </a:pPr>
          <a:endParaRPr lang="en-US" sz="4000" b="1" kern="1200" dirty="0"/>
        </a:p>
      </dsp:txBody>
      <dsp:txXfrm>
        <a:off x="6345637" y="887141"/>
        <a:ext cx="730649" cy="640457"/>
      </dsp:txXfrm>
    </dsp:sp>
    <dsp:sp modelId="{51948345-282F-3842-A74A-F4591BB8039B}">
      <dsp:nvSpPr>
        <dsp:cNvPr id="0" name=""/>
        <dsp:cNvSpPr/>
      </dsp:nvSpPr>
      <dsp:spPr>
        <a:xfrm>
          <a:off x="6938429" y="585749"/>
          <a:ext cx="137858" cy="137858"/>
        </a:xfrm>
        <a:prstGeom prst="triangle">
          <a:avLst>
            <a:gd name="adj" fmla="val 10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937624DE-CF0D-E147-9447-EF39E295D7AD}">
      <dsp:nvSpPr>
        <dsp:cNvPr id="0" name=""/>
        <dsp:cNvSpPr/>
      </dsp:nvSpPr>
      <dsp:spPr>
        <a:xfrm rot="5400000">
          <a:off x="7321283" y="423997"/>
          <a:ext cx="486370" cy="809310"/>
        </a:xfrm>
        <a:prstGeom prst="corner">
          <a:avLst>
            <a:gd name="adj1" fmla="val 16120"/>
            <a:gd name="adj2" fmla="val 1611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7F066166-82BA-624E-8D3C-FABD64D02631}">
      <dsp:nvSpPr>
        <dsp:cNvPr id="0" name=""/>
        <dsp:cNvSpPr/>
      </dsp:nvSpPr>
      <dsp:spPr>
        <a:xfrm>
          <a:off x="7240095" y="665806"/>
          <a:ext cx="730649" cy="640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rtl="0">
            <a:lnSpc>
              <a:spcPct val="90000"/>
            </a:lnSpc>
            <a:spcBef>
              <a:spcPct val="0"/>
            </a:spcBef>
            <a:spcAft>
              <a:spcPct val="35000"/>
            </a:spcAft>
          </a:pPr>
          <a:endParaRPr lang="en-US" sz="4000" b="1" kern="1200" dirty="0"/>
        </a:p>
      </dsp:txBody>
      <dsp:txXfrm>
        <a:off x="7240095" y="665806"/>
        <a:ext cx="730649" cy="640457"/>
      </dsp:txXfrm>
    </dsp:sp>
    <dsp:sp modelId="{C5E38F4C-8A4F-644E-AD8A-2101E9C1C3DC}">
      <dsp:nvSpPr>
        <dsp:cNvPr id="0" name=""/>
        <dsp:cNvSpPr/>
      </dsp:nvSpPr>
      <dsp:spPr>
        <a:xfrm>
          <a:off x="7832887" y="364414"/>
          <a:ext cx="137858" cy="137858"/>
        </a:xfrm>
        <a:prstGeom prst="triangle">
          <a:avLst>
            <a:gd name="adj" fmla="val 10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4DF4EA06-5DDB-0B4B-90D9-6044F02BAB42}">
      <dsp:nvSpPr>
        <dsp:cNvPr id="0" name=""/>
        <dsp:cNvSpPr/>
      </dsp:nvSpPr>
      <dsp:spPr>
        <a:xfrm rot="5400000">
          <a:off x="8215741" y="202662"/>
          <a:ext cx="486370" cy="809310"/>
        </a:xfrm>
        <a:prstGeom prst="corner">
          <a:avLst>
            <a:gd name="adj1" fmla="val 16120"/>
            <a:gd name="adj2" fmla="val 1611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B02BF9C9-3757-B441-945B-C0812FD7E77A}">
      <dsp:nvSpPr>
        <dsp:cNvPr id="0" name=""/>
        <dsp:cNvSpPr/>
      </dsp:nvSpPr>
      <dsp:spPr>
        <a:xfrm>
          <a:off x="8134554" y="444472"/>
          <a:ext cx="730649" cy="640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rtl="0">
            <a:lnSpc>
              <a:spcPct val="90000"/>
            </a:lnSpc>
            <a:spcBef>
              <a:spcPct val="0"/>
            </a:spcBef>
            <a:spcAft>
              <a:spcPct val="35000"/>
            </a:spcAft>
          </a:pPr>
          <a:endParaRPr lang="en-US" sz="4000" b="1" kern="1200" dirty="0"/>
        </a:p>
      </dsp:txBody>
      <dsp:txXfrm>
        <a:off x="8134554" y="444472"/>
        <a:ext cx="730649" cy="640457"/>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0775AF-EE45-C140-8EBC-9ADF28480E45}">
      <dsp:nvSpPr>
        <dsp:cNvPr id="0" name=""/>
        <dsp:cNvSpPr/>
      </dsp:nvSpPr>
      <dsp:spPr>
        <a:xfrm rot="5400000">
          <a:off x="182022" y="2121257"/>
          <a:ext cx="541198" cy="900541"/>
        </a:xfrm>
        <a:prstGeom prst="corner">
          <a:avLst>
            <a:gd name="adj1" fmla="val 16120"/>
            <a:gd name="adj2" fmla="val 1611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7D0DAEE6-A172-2B42-93D6-DFA23BCE88E1}">
      <dsp:nvSpPr>
        <dsp:cNvPr id="0" name=""/>
        <dsp:cNvSpPr/>
      </dsp:nvSpPr>
      <dsp:spPr>
        <a:xfrm>
          <a:off x="91683" y="2316850"/>
          <a:ext cx="813014" cy="8596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rtl="0">
            <a:lnSpc>
              <a:spcPct val="90000"/>
            </a:lnSpc>
            <a:spcBef>
              <a:spcPct val="0"/>
            </a:spcBef>
            <a:spcAft>
              <a:spcPct val="35000"/>
            </a:spcAft>
          </a:pPr>
          <a:r>
            <a:rPr lang="en-US" sz="4000" b="1" kern="1200" smtClean="0"/>
            <a:t>1</a:t>
          </a:r>
          <a:endParaRPr lang="en-US" sz="4000" b="1" kern="1200" dirty="0"/>
        </a:p>
      </dsp:txBody>
      <dsp:txXfrm>
        <a:off x="91683" y="2316850"/>
        <a:ext cx="813014" cy="859603"/>
      </dsp:txXfrm>
    </dsp:sp>
    <dsp:sp modelId="{C87D8378-7D67-9D45-8438-ED18308A42C1}">
      <dsp:nvSpPr>
        <dsp:cNvPr id="0" name=""/>
        <dsp:cNvSpPr/>
      </dsp:nvSpPr>
      <dsp:spPr>
        <a:xfrm>
          <a:off x="751298" y="2054958"/>
          <a:ext cx="153398" cy="153398"/>
        </a:xfrm>
        <a:prstGeom prst="triangle">
          <a:avLst>
            <a:gd name="adj" fmla="val 10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C3449DE4-048E-AC4F-8B89-00C2DEDF7885}">
      <dsp:nvSpPr>
        <dsp:cNvPr id="0" name=""/>
        <dsp:cNvSpPr/>
      </dsp:nvSpPr>
      <dsp:spPr>
        <a:xfrm rot="5400000">
          <a:off x="1177310" y="1874972"/>
          <a:ext cx="541198" cy="900541"/>
        </a:xfrm>
        <a:prstGeom prst="corner">
          <a:avLst>
            <a:gd name="adj1" fmla="val 16120"/>
            <a:gd name="adj2" fmla="val 1611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1C9DAE62-F9E4-DC4A-B2FA-769E64F1CD91}">
      <dsp:nvSpPr>
        <dsp:cNvPr id="0" name=""/>
        <dsp:cNvSpPr/>
      </dsp:nvSpPr>
      <dsp:spPr>
        <a:xfrm>
          <a:off x="1086971" y="2144040"/>
          <a:ext cx="813014" cy="712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rtl="0">
            <a:lnSpc>
              <a:spcPct val="90000"/>
            </a:lnSpc>
            <a:spcBef>
              <a:spcPct val="0"/>
            </a:spcBef>
            <a:spcAft>
              <a:spcPct val="35000"/>
            </a:spcAft>
          </a:pPr>
          <a:r>
            <a:rPr lang="en-US" sz="4000" b="1" kern="1200" smtClean="0"/>
            <a:t>2</a:t>
          </a:r>
          <a:endParaRPr lang="en-US" sz="4000" b="1" kern="1200" dirty="0"/>
        </a:p>
      </dsp:txBody>
      <dsp:txXfrm>
        <a:off x="1086971" y="2144040"/>
        <a:ext cx="813014" cy="712654"/>
      </dsp:txXfrm>
    </dsp:sp>
    <dsp:sp modelId="{3A04C842-489F-6C45-9211-A932263AEB77}">
      <dsp:nvSpPr>
        <dsp:cNvPr id="0" name=""/>
        <dsp:cNvSpPr/>
      </dsp:nvSpPr>
      <dsp:spPr>
        <a:xfrm>
          <a:off x="1746586" y="1808673"/>
          <a:ext cx="153398" cy="153398"/>
        </a:xfrm>
        <a:prstGeom prst="triangle">
          <a:avLst>
            <a:gd name="adj" fmla="val 10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2FC93A55-0737-F645-A90D-2C876D350C57}">
      <dsp:nvSpPr>
        <dsp:cNvPr id="0" name=""/>
        <dsp:cNvSpPr/>
      </dsp:nvSpPr>
      <dsp:spPr>
        <a:xfrm rot="5400000">
          <a:off x="2172598" y="1628687"/>
          <a:ext cx="541198" cy="900541"/>
        </a:xfrm>
        <a:prstGeom prst="corner">
          <a:avLst>
            <a:gd name="adj1" fmla="val 16120"/>
            <a:gd name="adj2" fmla="val 16110"/>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C7DA44A5-2694-164E-AACB-932D57E41902}">
      <dsp:nvSpPr>
        <dsp:cNvPr id="0" name=""/>
        <dsp:cNvSpPr/>
      </dsp:nvSpPr>
      <dsp:spPr>
        <a:xfrm>
          <a:off x="2082259" y="1897755"/>
          <a:ext cx="813014" cy="712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rtl="0">
            <a:lnSpc>
              <a:spcPct val="90000"/>
            </a:lnSpc>
            <a:spcBef>
              <a:spcPct val="0"/>
            </a:spcBef>
            <a:spcAft>
              <a:spcPct val="35000"/>
            </a:spcAft>
          </a:pPr>
          <a:r>
            <a:rPr lang="en-US" sz="4000" b="1" kern="1200" smtClean="0"/>
            <a:t>3</a:t>
          </a:r>
          <a:endParaRPr lang="en-US" sz="4000" b="1" kern="1200" dirty="0"/>
        </a:p>
      </dsp:txBody>
      <dsp:txXfrm>
        <a:off x="2082259" y="1897755"/>
        <a:ext cx="813014" cy="712654"/>
      </dsp:txXfrm>
    </dsp:sp>
    <dsp:sp modelId="{B6EC1C9A-33DA-824E-9E5B-086E53A17F52}">
      <dsp:nvSpPr>
        <dsp:cNvPr id="0" name=""/>
        <dsp:cNvSpPr/>
      </dsp:nvSpPr>
      <dsp:spPr>
        <a:xfrm>
          <a:off x="2741874" y="1562388"/>
          <a:ext cx="153398" cy="153398"/>
        </a:xfrm>
        <a:prstGeom prst="triangle">
          <a:avLst>
            <a:gd name="adj" fmla="val 10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47D85280-E660-154F-9E0E-3BB762FCA918}">
      <dsp:nvSpPr>
        <dsp:cNvPr id="0" name=""/>
        <dsp:cNvSpPr/>
      </dsp:nvSpPr>
      <dsp:spPr>
        <a:xfrm rot="5400000">
          <a:off x="3167886" y="1382402"/>
          <a:ext cx="541198" cy="900541"/>
        </a:xfrm>
        <a:prstGeom prst="corner">
          <a:avLst>
            <a:gd name="adj1" fmla="val 16120"/>
            <a:gd name="adj2" fmla="val 1611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CACFBA27-EE84-9841-877C-49F4DAADD26A}">
      <dsp:nvSpPr>
        <dsp:cNvPr id="0" name=""/>
        <dsp:cNvSpPr/>
      </dsp:nvSpPr>
      <dsp:spPr>
        <a:xfrm>
          <a:off x="3077547" y="1651470"/>
          <a:ext cx="813014" cy="712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rtl="0">
            <a:lnSpc>
              <a:spcPct val="90000"/>
            </a:lnSpc>
            <a:spcBef>
              <a:spcPct val="0"/>
            </a:spcBef>
            <a:spcAft>
              <a:spcPct val="35000"/>
            </a:spcAft>
          </a:pPr>
          <a:r>
            <a:rPr lang="en-US" sz="4000" b="1" kern="1200" smtClean="0"/>
            <a:t>4</a:t>
          </a:r>
          <a:endParaRPr lang="en-US" sz="4000" b="1" kern="1200" dirty="0"/>
        </a:p>
      </dsp:txBody>
      <dsp:txXfrm>
        <a:off x="3077547" y="1651470"/>
        <a:ext cx="813014" cy="712654"/>
      </dsp:txXfrm>
    </dsp:sp>
    <dsp:sp modelId="{C802A39F-467D-FF42-A04B-9E968D70D21E}">
      <dsp:nvSpPr>
        <dsp:cNvPr id="0" name=""/>
        <dsp:cNvSpPr/>
      </dsp:nvSpPr>
      <dsp:spPr>
        <a:xfrm>
          <a:off x="3737162" y="1316103"/>
          <a:ext cx="153398" cy="153398"/>
        </a:xfrm>
        <a:prstGeom prst="triangle">
          <a:avLst>
            <a:gd name="adj" fmla="val 10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FD937F13-C8AA-9445-9E9A-EBBF6301D938}">
      <dsp:nvSpPr>
        <dsp:cNvPr id="0" name=""/>
        <dsp:cNvSpPr/>
      </dsp:nvSpPr>
      <dsp:spPr>
        <a:xfrm rot="5400000">
          <a:off x="4163174" y="1136117"/>
          <a:ext cx="541198" cy="900541"/>
        </a:xfrm>
        <a:prstGeom prst="corner">
          <a:avLst>
            <a:gd name="adj1" fmla="val 16120"/>
            <a:gd name="adj2" fmla="val 1611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85F84598-BF38-934D-9657-D94533F434B3}">
      <dsp:nvSpPr>
        <dsp:cNvPr id="0" name=""/>
        <dsp:cNvSpPr/>
      </dsp:nvSpPr>
      <dsp:spPr>
        <a:xfrm>
          <a:off x="4072835" y="1405185"/>
          <a:ext cx="813014" cy="712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rtl="0">
            <a:lnSpc>
              <a:spcPct val="90000"/>
            </a:lnSpc>
            <a:spcBef>
              <a:spcPct val="0"/>
            </a:spcBef>
            <a:spcAft>
              <a:spcPct val="35000"/>
            </a:spcAft>
          </a:pPr>
          <a:r>
            <a:rPr lang="en-US" sz="4000" b="1" kern="1200" dirty="0" smtClean="0"/>
            <a:t>5</a:t>
          </a:r>
          <a:endParaRPr lang="en-US" sz="4000" b="1" kern="1200" dirty="0"/>
        </a:p>
      </dsp:txBody>
      <dsp:txXfrm>
        <a:off x="4072835" y="1405185"/>
        <a:ext cx="813014" cy="712654"/>
      </dsp:txXfrm>
    </dsp:sp>
    <dsp:sp modelId="{9519C2D1-41A5-A942-85F7-4B3E3AB783B3}">
      <dsp:nvSpPr>
        <dsp:cNvPr id="0" name=""/>
        <dsp:cNvSpPr/>
      </dsp:nvSpPr>
      <dsp:spPr>
        <a:xfrm>
          <a:off x="4732450" y="1069818"/>
          <a:ext cx="153398" cy="153398"/>
        </a:xfrm>
        <a:prstGeom prst="triangle">
          <a:avLst>
            <a:gd name="adj" fmla="val 100000"/>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8F144937-3ADD-5245-8418-DE81B2D5EFF9}">
      <dsp:nvSpPr>
        <dsp:cNvPr id="0" name=""/>
        <dsp:cNvSpPr/>
      </dsp:nvSpPr>
      <dsp:spPr>
        <a:xfrm rot="5400000">
          <a:off x="5158462" y="889832"/>
          <a:ext cx="541198" cy="900541"/>
        </a:xfrm>
        <a:prstGeom prst="corner">
          <a:avLst>
            <a:gd name="adj1" fmla="val 16120"/>
            <a:gd name="adj2" fmla="val 1611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8E198D7C-F4ED-A143-94EC-D3DE13D28C5B}">
      <dsp:nvSpPr>
        <dsp:cNvPr id="0" name=""/>
        <dsp:cNvSpPr/>
      </dsp:nvSpPr>
      <dsp:spPr>
        <a:xfrm>
          <a:off x="5068123" y="1158900"/>
          <a:ext cx="813014" cy="712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rtl="0">
            <a:lnSpc>
              <a:spcPct val="90000"/>
            </a:lnSpc>
            <a:spcBef>
              <a:spcPct val="0"/>
            </a:spcBef>
            <a:spcAft>
              <a:spcPct val="35000"/>
            </a:spcAft>
          </a:pPr>
          <a:r>
            <a:rPr lang="en-US" sz="4000" b="1" kern="1200" dirty="0" smtClean="0"/>
            <a:t>6</a:t>
          </a:r>
          <a:endParaRPr lang="en-US" sz="4000" b="1" kern="1200" dirty="0"/>
        </a:p>
      </dsp:txBody>
      <dsp:txXfrm>
        <a:off x="5068123" y="1158900"/>
        <a:ext cx="813014" cy="712654"/>
      </dsp:txXfrm>
    </dsp:sp>
    <dsp:sp modelId="{E9597C69-4FC9-9848-8C54-ED49B6208E9E}">
      <dsp:nvSpPr>
        <dsp:cNvPr id="0" name=""/>
        <dsp:cNvSpPr/>
      </dsp:nvSpPr>
      <dsp:spPr>
        <a:xfrm>
          <a:off x="5727738" y="823533"/>
          <a:ext cx="153398" cy="153398"/>
        </a:xfrm>
        <a:prstGeom prst="triangle">
          <a:avLst>
            <a:gd name="adj" fmla="val 10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8E513B00-FDF4-434F-A386-3B7AB5EA5BA1}">
      <dsp:nvSpPr>
        <dsp:cNvPr id="0" name=""/>
        <dsp:cNvSpPr/>
      </dsp:nvSpPr>
      <dsp:spPr>
        <a:xfrm rot="5400000">
          <a:off x="6153750" y="643547"/>
          <a:ext cx="541198" cy="900541"/>
        </a:xfrm>
        <a:prstGeom prst="corner">
          <a:avLst>
            <a:gd name="adj1" fmla="val 16120"/>
            <a:gd name="adj2" fmla="val 1611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8A90CEE4-DFAB-AB47-86B4-556EE7D256D8}">
      <dsp:nvSpPr>
        <dsp:cNvPr id="0" name=""/>
        <dsp:cNvSpPr/>
      </dsp:nvSpPr>
      <dsp:spPr>
        <a:xfrm>
          <a:off x="6063411" y="912615"/>
          <a:ext cx="813014" cy="712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rtl="0">
            <a:lnSpc>
              <a:spcPct val="90000"/>
            </a:lnSpc>
            <a:spcBef>
              <a:spcPct val="0"/>
            </a:spcBef>
            <a:spcAft>
              <a:spcPct val="35000"/>
            </a:spcAft>
          </a:pPr>
          <a:r>
            <a:rPr lang="en-US" sz="4000" b="1" kern="1200" dirty="0" smtClean="0"/>
            <a:t>7</a:t>
          </a:r>
          <a:endParaRPr lang="en-US" sz="4000" b="1" kern="1200" dirty="0"/>
        </a:p>
      </dsp:txBody>
      <dsp:txXfrm>
        <a:off x="6063411" y="912615"/>
        <a:ext cx="813014" cy="712654"/>
      </dsp:txXfrm>
    </dsp:sp>
    <dsp:sp modelId="{B43963EF-FF0F-1942-AC74-D7F5C239E109}">
      <dsp:nvSpPr>
        <dsp:cNvPr id="0" name=""/>
        <dsp:cNvSpPr/>
      </dsp:nvSpPr>
      <dsp:spPr>
        <a:xfrm>
          <a:off x="6723026" y="577248"/>
          <a:ext cx="153398" cy="153398"/>
        </a:xfrm>
        <a:prstGeom prst="triangle">
          <a:avLst>
            <a:gd name="adj" fmla="val 10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B46EE6BF-185E-1C4A-A9DE-0918E202BC5D}">
      <dsp:nvSpPr>
        <dsp:cNvPr id="0" name=""/>
        <dsp:cNvSpPr/>
      </dsp:nvSpPr>
      <dsp:spPr>
        <a:xfrm rot="5400000">
          <a:off x="7149038" y="397262"/>
          <a:ext cx="541198" cy="900541"/>
        </a:xfrm>
        <a:prstGeom prst="corner">
          <a:avLst>
            <a:gd name="adj1" fmla="val 16120"/>
            <a:gd name="adj2" fmla="val 16110"/>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9B05F647-802D-BD41-A338-C04BF3F8E191}">
      <dsp:nvSpPr>
        <dsp:cNvPr id="0" name=""/>
        <dsp:cNvSpPr/>
      </dsp:nvSpPr>
      <dsp:spPr>
        <a:xfrm>
          <a:off x="7058699" y="666330"/>
          <a:ext cx="813014" cy="712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rtl="0">
            <a:lnSpc>
              <a:spcPct val="90000"/>
            </a:lnSpc>
            <a:spcBef>
              <a:spcPct val="0"/>
            </a:spcBef>
            <a:spcAft>
              <a:spcPct val="35000"/>
            </a:spcAft>
          </a:pPr>
          <a:r>
            <a:rPr lang="en-US" sz="4000" b="1" kern="1200" dirty="0" smtClean="0"/>
            <a:t>8</a:t>
          </a:r>
          <a:endParaRPr lang="en-US" sz="4000" b="1" kern="1200" dirty="0"/>
        </a:p>
      </dsp:txBody>
      <dsp:txXfrm>
        <a:off x="7058699" y="666330"/>
        <a:ext cx="813014" cy="712654"/>
      </dsp:txXfrm>
    </dsp:sp>
    <dsp:sp modelId="{51948345-282F-3842-A74A-F4591BB8039B}">
      <dsp:nvSpPr>
        <dsp:cNvPr id="0" name=""/>
        <dsp:cNvSpPr/>
      </dsp:nvSpPr>
      <dsp:spPr>
        <a:xfrm>
          <a:off x="7718314" y="330963"/>
          <a:ext cx="153398" cy="153398"/>
        </a:xfrm>
        <a:prstGeom prst="triangle">
          <a:avLst>
            <a:gd name="adj" fmla="val 10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4DF4EA06-5DDB-0B4B-90D9-6044F02BAB42}">
      <dsp:nvSpPr>
        <dsp:cNvPr id="0" name=""/>
        <dsp:cNvSpPr/>
      </dsp:nvSpPr>
      <dsp:spPr>
        <a:xfrm rot="5400000">
          <a:off x="8144326" y="150977"/>
          <a:ext cx="541198" cy="900541"/>
        </a:xfrm>
        <a:prstGeom prst="corner">
          <a:avLst>
            <a:gd name="adj1" fmla="val 16120"/>
            <a:gd name="adj2" fmla="val 1611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B02BF9C9-3757-B441-945B-C0812FD7E77A}">
      <dsp:nvSpPr>
        <dsp:cNvPr id="0" name=""/>
        <dsp:cNvSpPr/>
      </dsp:nvSpPr>
      <dsp:spPr>
        <a:xfrm>
          <a:off x="8053987" y="420045"/>
          <a:ext cx="813014" cy="712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rtl="0">
            <a:lnSpc>
              <a:spcPct val="90000"/>
            </a:lnSpc>
            <a:spcBef>
              <a:spcPct val="0"/>
            </a:spcBef>
            <a:spcAft>
              <a:spcPct val="35000"/>
            </a:spcAft>
          </a:pPr>
          <a:endParaRPr lang="en-US" sz="4000" b="1" kern="1200" dirty="0"/>
        </a:p>
      </dsp:txBody>
      <dsp:txXfrm>
        <a:off x="8053987" y="420045"/>
        <a:ext cx="813014" cy="712654"/>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0775AF-EE45-C140-8EBC-9ADF28480E45}">
      <dsp:nvSpPr>
        <dsp:cNvPr id="0" name=""/>
        <dsp:cNvSpPr/>
      </dsp:nvSpPr>
      <dsp:spPr>
        <a:xfrm rot="5400000">
          <a:off x="159027" y="2183445"/>
          <a:ext cx="473990" cy="788709"/>
        </a:xfrm>
        <a:prstGeom prst="corner">
          <a:avLst>
            <a:gd name="adj1" fmla="val 16120"/>
            <a:gd name="adj2" fmla="val 1611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7D0DAEE6-A172-2B42-93D6-DFA23BCE88E1}">
      <dsp:nvSpPr>
        <dsp:cNvPr id="0" name=""/>
        <dsp:cNvSpPr/>
      </dsp:nvSpPr>
      <dsp:spPr>
        <a:xfrm>
          <a:off x="79906" y="2354749"/>
          <a:ext cx="712051" cy="7528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rtl="0">
            <a:lnSpc>
              <a:spcPct val="90000"/>
            </a:lnSpc>
            <a:spcBef>
              <a:spcPct val="0"/>
            </a:spcBef>
            <a:spcAft>
              <a:spcPct val="35000"/>
            </a:spcAft>
          </a:pPr>
          <a:r>
            <a:rPr lang="en-US" sz="4000" b="1" kern="1200" smtClean="0"/>
            <a:t>1</a:t>
          </a:r>
          <a:endParaRPr lang="en-US" sz="4000" b="1" kern="1200" dirty="0"/>
        </a:p>
      </dsp:txBody>
      <dsp:txXfrm>
        <a:off x="79906" y="2354749"/>
        <a:ext cx="712051" cy="752855"/>
      </dsp:txXfrm>
    </dsp:sp>
    <dsp:sp modelId="{C87D8378-7D67-9D45-8438-ED18308A42C1}">
      <dsp:nvSpPr>
        <dsp:cNvPr id="0" name=""/>
        <dsp:cNvSpPr/>
      </dsp:nvSpPr>
      <dsp:spPr>
        <a:xfrm>
          <a:off x="657609" y="2125379"/>
          <a:ext cx="134349" cy="134349"/>
        </a:xfrm>
        <a:prstGeom prst="triangle">
          <a:avLst>
            <a:gd name="adj" fmla="val 10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C3449DE4-048E-AC4F-8B89-00C2DEDF7885}">
      <dsp:nvSpPr>
        <dsp:cNvPr id="0" name=""/>
        <dsp:cNvSpPr/>
      </dsp:nvSpPr>
      <dsp:spPr>
        <a:xfrm rot="5400000">
          <a:off x="1030717" y="1967744"/>
          <a:ext cx="473990" cy="788709"/>
        </a:xfrm>
        <a:prstGeom prst="corner">
          <a:avLst>
            <a:gd name="adj1" fmla="val 16120"/>
            <a:gd name="adj2" fmla="val 1611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1C9DAE62-F9E4-DC4A-B2FA-769E64F1CD91}">
      <dsp:nvSpPr>
        <dsp:cNvPr id="0" name=""/>
        <dsp:cNvSpPr/>
      </dsp:nvSpPr>
      <dsp:spPr>
        <a:xfrm>
          <a:off x="951597" y="2203398"/>
          <a:ext cx="712051" cy="6241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rtl="0">
            <a:lnSpc>
              <a:spcPct val="90000"/>
            </a:lnSpc>
            <a:spcBef>
              <a:spcPct val="0"/>
            </a:spcBef>
            <a:spcAft>
              <a:spcPct val="35000"/>
            </a:spcAft>
          </a:pPr>
          <a:r>
            <a:rPr lang="en-US" sz="4000" b="1" kern="1200" smtClean="0"/>
            <a:t>2</a:t>
          </a:r>
          <a:endParaRPr lang="en-US" sz="4000" b="1" kern="1200" dirty="0"/>
        </a:p>
      </dsp:txBody>
      <dsp:txXfrm>
        <a:off x="951597" y="2203398"/>
        <a:ext cx="712051" cy="624154"/>
      </dsp:txXfrm>
    </dsp:sp>
    <dsp:sp modelId="{3A04C842-489F-6C45-9211-A932263AEB77}">
      <dsp:nvSpPr>
        <dsp:cNvPr id="0" name=""/>
        <dsp:cNvSpPr/>
      </dsp:nvSpPr>
      <dsp:spPr>
        <a:xfrm>
          <a:off x="1529299" y="1909678"/>
          <a:ext cx="134349" cy="134349"/>
        </a:xfrm>
        <a:prstGeom prst="triangle">
          <a:avLst>
            <a:gd name="adj" fmla="val 10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2FC93A55-0737-F645-A90D-2C876D350C57}">
      <dsp:nvSpPr>
        <dsp:cNvPr id="0" name=""/>
        <dsp:cNvSpPr/>
      </dsp:nvSpPr>
      <dsp:spPr>
        <a:xfrm rot="5400000">
          <a:off x="1902408" y="1752043"/>
          <a:ext cx="473990" cy="788709"/>
        </a:xfrm>
        <a:prstGeom prst="corner">
          <a:avLst>
            <a:gd name="adj1" fmla="val 16120"/>
            <a:gd name="adj2" fmla="val 16110"/>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C7DA44A5-2694-164E-AACB-932D57E41902}">
      <dsp:nvSpPr>
        <dsp:cNvPr id="0" name=""/>
        <dsp:cNvSpPr/>
      </dsp:nvSpPr>
      <dsp:spPr>
        <a:xfrm>
          <a:off x="1823287" y="1987698"/>
          <a:ext cx="712051" cy="6241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rtl="0">
            <a:lnSpc>
              <a:spcPct val="90000"/>
            </a:lnSpc>
            <a:spcBef>
              <a:spcPct val="0"/>
            </a:spcBef>
            <a:spcAft>
              <a:spcPct val="35000"/>
            </a:spcAft>
          </a:pPr>
          <a:r>
            <a:rPr lang="en-US" sz="4000" b="1" kern="1200" smtClean="0"/>
            <a:t>3</a:t>
          </a:r>
          <a:endParaRPr lang="en-US" sz="4000" b="1" kern="1200" dirty="0"/>
        </a:p>
      </dsp:txBody>
      <dsp:txXfrm>
        <a:off x="1823287" y="1987698"/>
        <a:ext cx="712051" cy="624154"/>
      </dsp:txXfrm>
    </dsp:sp>
    <dsp:sp modelId="{B6EC1C9A-33DA-824E-9E5B-086E53A17F52}">
      <dsp:nvSpPr>
        <dsp:cNvPr id="0" name=""/>
        <dsp:cNvSpPr/>
      </dsp:nvSpPr>
      <dsp:spPr>
        <a:xfrm>
          <a:off x="2400989" y="1693978"/>
          <a:ext cx="134349" cy="134349"/>
        </a:xfrm>
        <a:prstGeom prst="triangle">
          <a:avLst>
            <a:gd name="adj" fmla="val 10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47D85280-E660-154F-9E0E-3BB762FCA918}">
      <dsp:nvSpPr>
        <dsp:cNvPr id="0" name=""/>
        <dsp:cNvSpPr/>
      </dsp:nvSpPr>
      <dsp:spPr>
        <a:xfrm rot="5400000">
          <a:off x="2774098" y="1536343"/>
          <a:ext cx="473990" cy="788709"/>
        </a:xfrm>
        <a:prstGeom prst="corner">
          <a:avLst>
            <a:gd name="adj1" fmla="val 16120"/>
            <a:gd name="adj2" fmla="val 1611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CACFBA27-EE84-9841-877C-49F4DAADD26A}">
      <dsp:nvSpPr>
        <dsp:cNvPr id="0" name=""/>
        <dsp:cNvSpPr/>
      </dsp:nvSpPr>
      <dsp:spPr>
        <a:xfrm>
          <a:off x="2694977" y="1771997"/>
          <a:ext cx="712051" cy="6241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rtl="0">
            <a:lnSpc>
              <a:spcPct val="90000"/>
            </a:lnSpc>
            <a:spcBef>
              <a:spcPct val="0"/>
            </a:spcBef>
            <a:spcAft>
              <a:spcPct val="35000"/>
            </a:spcAft>
          </a:pPr>
          <a:r>
            <a:rPr lang="en-US" sz="4000" b="1" kern="1200" smtClean="0"/>
            <a:t>4</a:t>
          </a:r>
          <a:endParaRPr lang="en-US" sz="4000" b="1" kern="1200" dirty="0"/>
        </a:p>
      </dsp:txBody>
      <dsp:txXfrm>
        <a:off x="2694977" y="1771997"/>
        <a:ext cx="712051" cy="624154"/>
      </dsp:txXfrm>
    </dsp:sp>
    <dsp:sp modelId="{C802A39F-467D-FF42-A04B-9E968D70D21E}">
      <dsp:nvSpPr>
        <dsp:cNvPr id="0" name=""/>
        <dsp:cNvSpPr/>
      </dsp:nvSpPr>
      <dsp:spPr>
        <a:xfrm>
          <a:off x="3272679" y="1478277"/>
          <a:ext cx="134349" cy="134349"/>
        </a:xfrm>
        <a:prstGeom prst="triangle">
          <a:avLst>
            <a:gd name="adj" fmla="val 10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FD937F13-C8AA-9445-9E9A-EBBF6301D938}">
      <dsp:nvSpPr>
        <dsp:cNvPr id="0" name=""/>
        <dsp:cNvSpPr/>
      </dsp:nvSpPr>
      <dsp:spPr>
        <a:xfrm rot="5400000">
          <a:off x="3645788" y="1320642"/>
          <a:ext cx="473990" cy="788709"/>
        </a:xfrm>
        <a:prstGeom prst="corner">
          <a:avLst>
            <a:gd name="adj1" fmla="val 16120"/>
            <a:gd name="adj2" fmla="val 1611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85F84598-BF38-934D-9657-D94533F434B3}">
      <dsp:nvSpPr>
        <dsp:cNvPr id="0" name=""/>
        <dsp:cNvSpPr/>
      </dsp:nvSpPr>
      <dsp:spPr>
        <a:xfrm>
          <a:off x="3566667" y="1556297"/>
          <a:ext cx="712051" cy="6241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rtl="0">
            <a:lnSpc>
              <a:spcPct val="90000"/>
            </a:lnSpc>
            <a:spcBef>
              <a:spcPct val="0"/>
            </a:spcBef>
            <a:spcAft>
              <a:spcPct val="35000"/>
            </a:spcAft>
          </a:pPr>
          <a:r>
            <a:rPr lang="en-US" sz="4000" b="1" kern="1200" dirty="0" smtClean="0"/>
            <a:t>5</a:t>
          </a:r>
          <a:endParaRPr lang="en-US" sz="4000" b="1" kern="1200" dirty="0"/>
        </a:p>
      </dsp:txBody>
      <dsp:txXfrm>
        <a:off x="3566667" y="1556297"/>
        <a:ext cx="712051" cy="624154"/>
      </dsp:txXfrm>
    </dsp:sp>
    <dsp:sp modelId="{9519C2D1-41A5-A942-85F7-4B3E3AB783B3}">
      <dsp:nvSpPr>
        <dsp:cNvPr id="0" name=""/>
        <dsp:cNvSpPr/>
      </dsp:nvSpPr>
      <dsp:spPr>
        <a:xfrm>
          <a:off x="4144369" y="1262577"/>
          <a:ext cx="134349" cy="134349"/>
        </a:xfrm>
        <a:prstGeom prst="triangle">
          <a:avLst>
            <a:gd name="adj" fmla="val 100000"/>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8F144937-3ADD-5245-8418-DE81B2D5EFF9}">
      <dsp:nvSpPr>
        <dsp:cNvPr id="0" name=""/>
        <dsp:cNvSpPr/>
      </dsp:nvSpPr>
      <dsp:spPr>
        <a:xfrm rot="5400000">
          <a:off x="4517478" y="1104942"/>
          <a:ext cx="473990" cy="788709"/>
        </a:xfrm>
        <a:prstGeom prst="corner">
          <a:avLst>
            <a:gd name="adj1" fmla="val 16120"/>
            <a:gd name="adj2" fmla="val 1611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8E198D7C-F4ED-A143-94EC-D3DE13D28C5B}">
      <dsp:nvSpPr>
        <dsp:cNvPr id="0" name=""/>
        <dsp:cNvSpPr/>
      </dsp:nvSpPr>
      <dsp:spPr>
        <a:xfrm>
          <a:off x="4438357" y="1340596"/>
          <a:ext cx="712051" cy="6241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rtl="0">
            <a:lnSpc>
              <a:spcPct val="90000"/>
            </a:lnSpc>
            <a:spcBef>
              <a:spcPct val="0"/>
            </a:spcBef>
            <a:spcAft>
              <a:spcPct val="35000"/>
            </a:spcAft>
          </a:pPr>
          <a:r>
            <a:rPr lang="en-US" sz="4000" b="1" kern="1200" dirty="0" smtClean="0"/>
            <a:t>6</a:t>
          </a:r>
          <a:endParaRPr lang="en-US" sz="4000" b="1" kern="1200" dirty="0"/>
        </a:p>
      </dsp:txBody>
      <dsp:txXfrm>
        <a:off x="4438357" y="1340596"/>
        <a:ext cx="712051" cy="624154"/>
      </dsp:txXfrm>
    </dsp:sp>
    <dsp:sp modelId="{E9597C69-4FC9-9848-8C54-ED49B6208E9E}">
      <dsp:nvSpPr>
        <dsp:cNvPr id="0" name=""/>
        <dsp:cNvSpPr/>
      </dsp:nvSpPr>
      <dsp:spPr>
        <a:xfrm>
          <a:off x="5016059" y="1046876"/>
          <a:ext cx="134349" cy="134349"/>
        </a:xfrm>
        <a:prstGeom prst="triangle">
          <a:avLst>
            <a:gd name="adj" fmla="val 10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8E513B00-FDF4-434F-A386-3B7AB5EA5BA1}">
      <dsp:nvSpPr>
        <dsp:cNvPr id="0" name=""/>
        <dsp:cNvSpPr/>
      </dsp:nvSpPr>
      <dsp:spPr>
        <a:xfrm rot="5400000">
          <a:off x="5389168" y="889241"/>
          <a:ext cx="473990" cy="788709"/>
        </a:xfrm>
        <a:prstGeom prst="corner">
          <a:avLst>
            <a:gd name="adj1" fmla="val 16120"/>
            <a:gd name="adj2" fmla="val 1611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8A90CEE4-DFAB-AB47-86B4-556EE7D256D8}">
      <dsp:nvSpPr>
        <dsp:cNvPr id="0" name=""/>
        <dsp:cNvSpPr/>
      </dsp:nvSpPr>
      <dsp:spPr>
        <a:xfrm>
          <a:off x="5310047" y="1124895"/>
          <a:ext cx="712051" cy="6241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rtl="0">
            <a:lnSpc>
              <a:spcPct val="90000"/>
            </a:lnSpc>
            <a:spcBef>
              <a:spcPct val="0"/>
            </a:spcBef>
            <a:spcAft>
              <a:spcPct val="35000"/>
            </a:spcAft>
          </a:pPr>
          <a:r>
            <a:rPr lang="en-US" sz="4000" b="1" kern="1200" dirty="0" smtClean="0"/>
            <a:t>7</a:t>
          </a:r>
          <a:endParaRPr lang="en-US" sz="4000" b="1" kern="1200" dirty="0"/>
        </a:p>
      </dsp:txBody>
      <dsp:txXfrm>
        <a:off x="5310047" y="1124895"/>
        <a:ext cx="712051" cy="624154"/>
      </dsp:txXfrm>
    </dsp:sp>
    <dsp:sp modelId="{B43963EF-FF0F-1942-AC74-D7F5C239E109}">
      <dsp:nvSpPr>
        <dsp:cNvPr id="0" name=""/>
        <dsp:cNvSpPr/>
      </dsp:nvSpPr>
      <dsp:spPr>
        <a:xfrm>
          <a:off x="5887750" y="831175"/>
          <a:ext cx="134349" cy="134349"/>
        </a:xfrm>
        <a:prstGeom prst="triangle">
          <a:avLst>
            <a:gd name="adj" fmla="val 10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B46EE6BF-185E-1C4A-A9DE-0918E202BC5D}">
      <dsp:nvSpPr>
        <dsp:cNvPr id="0" name=""/>
        <dsp:cNvSpPr/>
      </dsp:nvSpPr>
      <dsp:spPr>
        <a:xfrm rot="5400000">
          <a:off x="6260858" y="673540"/>
          <a:ext cx="473990" cy="788709"/>
        </a:xfrm>
        <a:prstGeom prst="corner">
          <a:avLst>
            <a:gd name="adj1" fmla="val 16120"/>
            <a:gd name="adj2" fmla="val 16110"/>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9B05F647-802D-BD41-A338-C04BF3F8E191}">
      <dsp:nvSpPr>
        <dsp:cNvPr id="0" name=""/>
        <dsp:cNvSpPr/>
      </dsp:nvSpPr>
      <dsp:spPr>
        <a:xfrm>
          <a:off x="6181738" y="909195"/>
          <a:ext cx="712051" cy="6241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rtl="0">
            <a:lnSpc>
              <a:spcPct val="90000"/>
            </a:lnSpc>
            <a:spcBef>
              <a:spcPct val="0"/>
            </a:spcBef>
            <a:spcAft>
              <a:spcPct val="35000"/>
            </a:spcAft>
          </a:pPr>
          <a:r>
            <a:rPr lang="en-US" sz="4000" b="1" kern="1200" dirty="0" smtClean="0"/>
            <a:t>8</a:t>
          </a:r>
          <a:endParaRPr lang="en-US" sz="4000" b="1" kern="1200" dirty="0"/>
        </a:p>
      </dsp:txBody>
      <dsp:txXfrm>
        <a:off x="6181738" y="909195"/>
        <a:ext cx="712051" cy="624154"/>
      </dsp:txXfrm>
    </dsp:sp>
    <dsp:sp modelId="{51948345-282F-3842-A74A-F4591BB8039B}">
      <dsp:nvSpPr>
        <dsp:cNvPr id="0" name=""/>
        <dsp:cNvSpPr/>
      </dsp:nvSpPr>
      <dsp:spPr>
        <a:xfrm>
          <a:off x="6759440" y="615475"/>
          <a:ext cx="134349" cy="134349"/>
        </a:xfrm>
        <a:prstGeom prst="triangle">
          <a:avLst>
            <a:gd name="adj" fmla="val 10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937624DE-CF0D-E147-9447-EF39E295D7AD}">
      <dsp:nvSpPr>
        <dsp:cNvPr id="0" name=""/>
        <dsp:cNvSpPr/>
      </dsp:nvSpPr>
      <dsp:spPr>
        <a:xfrm rot="5400000">
          <a:off x="7132549" y="457840"/>
          <a:ext cx="473990" cy="788709"/>
        </a:xfrm>
        <a:prstGeom prst="corner">
          <a:avLst>
            <a:gd name="adj1" fmla="val 16120"/>
            <a:gd name="adj2" fmla="val 1611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7F066166-82BA-624E-8D3C-FABD64D02631}">
      <dsp:nvSpPr>
        <dsp:cNvPr id="0" name=""/>
        <dsp:cNvSpPr/>
      </dsp:nvSpPr>
      <dsp:spPr>
        <a:xfrm>
          <a:off x="7053428" y="693494"/>
          <a:ext cx="712051" cy="6241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rtl="0">
            <a:lnSpc>
              <a:spcPct val="90000"/>
            </a:lnSpc>
            <a:spcBef>
              <a:spcPct val="0"/>
            </a:spcBef>
            <a:spcAft>
              <a:spcPct val="35000"/>
            </a:spcAft>
          </a:pPr>
          <a:r>
            <a:rPr lang="en-US" sz="4000" b="1" kern="1200" dirty="0" smtClean="0"/>
            <a:t>9</a:t>
          </a:r>
          <a:endParaRPr lang="en-US" sz="4000" b="1" kern="1200" dirty="0"/>
        </a:p>
      </dsp:txBody>
      <dsp:txXfrm>
        <a:off x="7053428" y="693494"/>
        <a:ext cx="712051" cy="624154"/>
      </dsp:txXfrm>
    </dsp:sp>
    <dsp:sp modelId="{C5E38F4C-8A4F-644E-AD8A-2101E9C1C3DC}">
      <dsp:nvSpPr>
        <dsp:cNvPr id="0" name=""/>
        <dsp:cNvSpPr/>
      </dsp:nvSpPr>
      <dsp:spPr>
        <a:xfrm>
          <a:off x="7631130" y="399774"/>
          <a:ext cx="134349" cy="134349"/>
        </a:xfrm>
        <a:prstGeom prst="triangle">
          <a:avLst>
            <a:gd name="adj" fmla="val 10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4DF4EA06-5DDB-0B4B-90D9-6044F02BAB42}">
      <dsp:nvSpPr>
        <dsp:cNvPr id="0" name=""/>
        <dsp:cNvSpPr/>
      </dsp:nvSpPr>
      <dsp:spPr>
        <a:xfrm rot="5400000">
          <a:off x="8080376" y="242139"/>
          <a:ext cx="473990" cy="788709"/>
        </a:xfrm>
        <a:prstGeom prst="corner">
          <a:avLst>
            <a:gd name="adj1" fmla="val 16120"/>
            <a:gd name="adj2" fmla="val 1611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B02BF9C9-3757-B441-945B-C0812FD7E77A}">
      <dsp:nvSpPr>
        <dsp:cNvPr id="0" name=""/>
        <dsp:cNvSpPr/>
      </dsp:nvSpPr>
      <dsp:spPr>
        <a:xfrm>
          <a:off x="7846879" y="477794"/>
          <a:ext cx="1020804" cy="6241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rtl="0">
            <a:lnSpc>
              <a:spcPct val="90000"/>
            </a:lnSpc>
            <a:spcBef>
              <a:spcPct val="0"/>
            </a:spcBef>
            <a:spcAft>
              <a:spcPct val="35000"/>
            </a:spcAft>
          </a:pPr>
          <a:r>
            <a:rPr lang="en-US" sz="4000" b="1" kern="1200" dirty="0" smtClean="0"/>
            <a:t>10</a:t>
          </a:r>
          <a:endParaRPr lang="en-US" sz="4000" b="1" kern="1200" dirty="0"/>
        </a:p>
      </dsp:txBody>
      <dsp:txXfrm>
        <a:off x="7846879" y="477794"/>
        <a:ext cx="1020804" cy="624154"/>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0775AF-EE45-C140-8EBC-9ADF28480E45}">
      <dsp:nvSpPr>
        <dsp:cNvPr id="0" name=""/>
        <dsp:cNvSpPr/>
      </dsp:nvSpPr>
      <dsp:spPr>
        <a:xfrm rot="5400000">
          <a:off x="159027" y="2183445"/>
          <a:ext cx="473990" cy="788709"/>
        </a:xfrm>
        <a:prstGeom prst="corner">
          <a:avLst>
            <a:gd name="adj1" fmla="val 16120"/>
            <a:gd name="adj2" fmla="val 1611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7D0DAEE6-A172-2B42-93D6-DFA23BCE88E1}">
      <dsp:nvSpPr>
        <dsp:cNvPr id="0" name=""/>
        <dsp:cNvSpPr/>
      </dsp:nvSpPr>
      <dsp:spPr>
        <a:xfrm>
          <a:off x="79906" y="2354749"/>
          <a:ext cx="712051" cy="7528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rtl="0">
            <a:lnSpc>
              <a:spcPct val="90000"/>
            </a:lnSpc>
            <a:spcBef>
              <a:spcPct val="0"/>
            </a:spcBef>
            <a:spcAft>
              <a:spcPct val="35000"/>
            </a:spcAft>
          </a:pPr>
          <a:r>
            <a:rPr lang="en-US" sz="4000" b="1" kern="1200" smtClean="0"/>
            <a:t>1</a:t>
          </a:r>
          <a:endParaRPr lang="en-US" sz="4000" b="1" kern="1200" dirty="0"/>
        </a:p>
      </dsp:txBody>
      <dsp:txXfrm>
        <a:off x="79906" y="2354749"/>
        <a:ext cx="712051" cy="752855"/>
      </dsp:txXfrm>
    </dsp:sp>
    <dsp:sp modelId="{C87D8378-7D67-9D45-8438-ED18308A42C1}">
      <dsp:nvSpPr>
        <dsp:cNvPr id="0" name=""/>
        <dsp:cNvSpPr/>
      </dsp:nvSpPr>
      <dsp:spPr>
        <a:xfrm>
          <a:off x="657609" y="2125379"/>
          <a:ext cx="134349" cy="134349"/>
        </a:xfrm>
        <a:prstGeom prst="triangle">
          <a:avLst>
            <a:gd name="adj" fmla="val 10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C3449DE4-048E-AC4F-8B89-00C2DEDF7885}">
      <dsp:nvSpPr>
        <dsp:cNvPr id="0" name=""/>
        <dsp:cNvSpPr/>
      </dsp:nvSpPr>
      <dsp:spPr>
        <a:xfrm rot="5400000">
          <a:off x="1030717" y="1967744"/>
          <a:ext cx="473990" cy="788709"/>
        </a:xfrm>
        <a:prstGeom prst="corner">
          <a:avLst>
            <a:gd name="adj1" fmla="val 16120"/>
            <a:gd name="adj2" fmla="val 1611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1C9DAE62-F9E4-DC4A-B2FA-769E64F1CD91}">
      <dsp:nvSpPr>
        <dsp:cNvPr id="0" name=""/>
        <dsp:cNvSpPr/>
      </dsp:nvSpPr>
      <dsp:spPr>
        <a:xfrm>
          <a:off x="951597" y="2203398"/>
          <a:ext cx="712051" cy="6241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rtl="0">
            <a:lnSpc>
              <a:spcPct val="90000"/>
            </a:lnSpc>
            <a:spcBef>
              <a:spcPct val="0"/>
            </a:spcBef>
            <a:spcAft>
              <a:spcPct val="35000"/>
            </a:spcAft>
          </a:pPr>
          <a:r>
            <a:rPr lang="en-US" sz="4000" b="1" kern="1200" smtClean="0"/>
            <a:t>2</a:t>
          </a:r>
          <a:endParaRPr lang="en-US" sz="4000" b="1" kern="1200" dirty="0"/>
        </a:p>
      </dsp:txBody>
      <dsp:txXfrm>
        <a:off x="951597" y="2203398"/>
        <a:ext cx="712051" cy="624154"/>
      </dsp:txXfrm>
    </dsp:sp>
    <dsp:sp modelId="{3A04C842-489F-6C45-9211-A932263AEB77}">
      <dsp:nvSpPr>
        <dsp:cNvPr id="0" name=""/>
        <dsp:cNvSpPr/>
      </dsp:nvSpPr>
      <dsp:spPr>
        <a:xfrm>
          <a:off x="1529299" y="1909678"/>
          <a:ext cx="134349" cy="134349"/>
        </a:xfrm>
        <a:prstGeom prst="triangle">
          <a:avLst>
            <a:gd name="adj" fmla="val 10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2FC93A55-0737-F645-A90D-2C876D350C57}">
      <dsp:nvSpPr>
        <dsp:cNvPr id="0" name=""/>
        <dsp:cNvSpPr/>
      </dsp:nvSpPr>
      <dsp:spPr>
        <a:xfrm rot="5400000">
          <a:off x="1902408" y="1752043"/>
          <a:ext cx="473990" cy="788709"/>
        </a:xfrm>
        <a:prstGeom prst="corner">
          <a:avLst>
            <a:gd name="adj1" fmla="val 16120"/>
            <a:gd name="adj2" fmla="val 16110"/>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C7DA44A5-2694-164E-AACB-932D57E41902}">
      <dsp:nvSpPr>
        <dsp:cNvPr id="0" name=""/>
        <dsp:cNvSpPr/>
      </dsp:nvSpPr>
      <dsp:spPr>
        <a:xfrm>
          <a:off x="1823287" y="1987698"/>
          <a:ext cx="712051" cy="6241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rtl="0">
            <a:lnSpc>
              <a:spcPct val="90000"/>
            </a:lnSpc>
            <a:spcBef>
              <a:spcPct val="0"/>
            </a:spcBef>
            <a:spcAft>
              <a:spcPct val="35000"/>
            </a:spcAft>
          </a:pPr>
          <a:r>
            <a:rPr lang="en-US" sz="4000" b="1" kern="1200" smtClean="0"/>
            <a:t>3</a:t>
          </a:r>
          <a:endParaRPr lang="en-US" sz="4000" b="1" kern="1200" dirty="0"/>
        </a:p>
      </dsp:txBody>
      <dsp:txXfrm>
        <a:off x="1823287" y="1987698"/>
        <a:ext cx="712051" cy="624154"/>
      </dsp:txXfrm>
    </dsp:sp>
    <dsp:sp modelId="{B6EC1C9A-33DA-824E-9E5B-086E53A17F52}">
      <dsp:nvSpPr>
        <dsp:cNvPr id="0" name=""/>
        <dsp:cNvSpPr/>
      </dsp:nvSpPr>
      <dsp:spPr>
        <a:xfrm>
          <a:off x="2400989" y="1693978"/>
          <a:ext cx="134349" cy="134349"/>
        </a:xfrm>
        <a:prstGeom prst="triangle">
          <a:avLst>
            <a:gd name="adj" fmla="val 10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47D85280-E660-154F-9E0E-3BB762FCA918}">
      <dsp:nvSpPr>
        <dsp:cNvPr id="0" name=""/>
        <dsp:cNvSpPr/>
      </dsp:nvSpPr>
      <dsp:spPr>
        <a:xfrm rot="5400000">
          <a:off x="2774098" y="1536343"/>
          <a:ext cx="473990" cy="788709"/>
        </a:xfrm>
        <a:prstGeom prst="corner">
          <a:avLst>
            <a:gd name="adj1" fmla="val 16120"/>
            <a:gd name="adj2" fmla="val 1611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CACFBA27-EE84-9841-877C-49F4DAADD26A}">
      <dsp:nvSpPr>
        <dsp:cNvPr id="0" name=""/>
        <dsp:cNvSpPr/>
      </dsp:nvSpPr>
      <dsp:spPr>
        <a:xfrm>
          <a:off x="2694977" y="1771997"/>
          <a:ext cx="712051" cy="6241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rtl="0">
            <a:lnSpc>
              <a:spcPct val="90000"/>
            </a:lnSpc>
            <a:spcBef>
              <a:spcPct val="0"/>
            </a:spcBef>
            <a:spcAft>
              <a:spcPct val="35000"/>
            </a:spcAft>
          </a:pPr>
          <a:r>
            <a:rPr lang="en-US" sz="4000" b="1" kern="1200" smtClean="0"/>
            <a:t>4</a:t>
          </a:r>
          <a:endParaRPr lang="en-US" sz="4000" b="1" kern="1200" dirty="0"/>
        </a:p>
      </dsp:txBody>
      <dsp:txXfrm>
        <a:off x="2694977" y="1771997"/>
        <a:ext cx="712051" cy="624154"/>
      </dsp:txXfrm>
    </dsp:sp>
    <dsp:sp modelId="{C802A39F-467D-FF42-A04B-9E968D70D21E}">
      <dsp:nvSpPr>
        <dsp:cNvPr id="0" name=""/>
        <dsp:cNvSpPr/>
      </dsp:nvSpPr>
      <dsp:spPr>
        <a:xfrm>
          <a:off x="3272679" y="1478277"/>
          <a:ext cx="134349" cy="134349"/>
        </a:xfrm>
        <a:prstGeom prst="triangle">
          <a:avLst>
            <a:gd name="adj" fmla="val 10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FD937F13-C8AA-9445-9E9A-EBBF6301D938}">
      <dsp:nvSpPr>
        <dsp:cNvPr id="0" name=""/>
        <dsp:cNvSpPr/>
      </dsp:nvSpPr>
      <dsp:spPr>
        <a:xfrm rot="5400000">
          <a:off x="3645788" y="1320642"/>
          <a:ext cx="473990" cy="788709"/>
        </a:xfrm>
        <a:prstGeom prst="corner">
          <a:avLst>
            <a:gd name="adj1" fmla="val 16120"/>
            <a:gd name="adj2" fmla="val 1611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85F84598-BF38-934D-9657-D94533F434B3}">
      <dsp:nvSpPr>
        <dsp:cNvPr id="0" name=""/>
        <dsp:cNvSpPr/>
      </dsp:nvSpPr>
      <dsp:spPr>
        <a:xfrm>
          <a:off x="3566667" y="1556297"/>
          <a:ext cx="712051" cy="6241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rtl="0">
            <a:lnSpc>
              <a:spcPct val="90000"/>
            </a:lnSpc>
            <a:spcBef>
              <a:spcPct val="0"/>
            </a:spcBef>
            <a:spcAft>
              <a:spcPct val="35000"/>
            </a:spcAft>
          </a:pPr>
          <a:r>
            <a:rPr lang="en-US" sz="4000" b="1" kern="1200" dirty="0" smtClean="0"/>
            <a:t>5</a:t>
          </a:r>
          <a:endParaRPr lang="en-US" sz="4000" b="1" kern="1200" dirty="0"/>
        </a:p>
      </dsp:txBody>
      <dsp:txXfrm>
        <a:off x="3566667" y="1556297"/>
        <a:ext cx="712051" cy="624154"/>
      </dsp:txXfrm>
    </dsp:sp>
    <dsp:sp modelId="{9519C2D1-41A5-A942-85F7-4B3E3AB783B3}">
      <dsp:nvSpPr>
        <dsp:cNvPr id="0" name=""/>
        <dsp:cNvSpPr/>
      </dsp:nvSpPr>
      <dsp:spPr>
        <a:xfrm>
          <a:off x="4144369" y="1262577"/>
          <a:ext cx="134349" cy="134349"/>
        </a:xfrm>
        <a:prstGeom prst="triangle">
          <a:avLst>
            <a:gd name="adj" fmla="val 100000"/>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8F144937-3ADD-5245-8418-DE81B2D5EFF9}">
      <dsp:nvSpPr>
        <dsp:cNvPr id="0" name=""/>
        <dsp:cNvSpPr/>
      </dsp:nvSpPr>
      <dsp:spPr>
        <a:xfrm rot="5400000">
          <a:off x="4517478" y="1104942"/>
          <a:ext cx="473990" cy="788709"/>
        </a:xfrm>
        <a:prstGeom prst="corner">
          <a:avLst>
            <a:gd name="adj1" fmla="val 16120"/>
            <a:gd name="adj2" fmla="val 1611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8E198D7C-F4ED-A143-94EC-D3DE13D28C5B}">
      <dsp:nvSpPr>
        <dsp:cNvPr id="0" name=""/>
        <dsp:cNvSpPr/>
      </dsp:nvSpPr>
      <dsp:spPr>
        <a:xfrm>
          <a:off x="4438357" y="1340596"/>
          <a:ext cx="712051" cy="6241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rtl="0">
            <a:lnSpc>
              <a:spcPct val="90000"/>
            </a:lnSpc>
            <a:spcBef>
              <a:spcPct val="0"/>
            </a:spcBef>
            <a:spcAft>
              <a:spcPct val="35000"/>
            </a:spcAft>
          </a:pPr>
          <a:r>
            <a:rPr lang="en-US" sz="4000" b="1" kern="1200" dirty="0" smtClean="0"/>
            <a:t>6</a:t>
          </a:r>
          <a:endParaRPr lang="en-US" sz="4000" b="1" kern="1200" dirty="0"/>
        </a:p>
      </dsp:txBody>
      <dsp:txXfrm>
        <a:off x="4438357" y="1340596"/>
        <a:ext cx="712051" cy="624154"/>
      </dsp:txXfrm>
    </dsp:sp>
    <dsp:sp modelId="{E9597C69-4FC9-9848-8C54-ED49B6208E9E}">
      <dsp:nvSpPr>
        <dsp:cNvPr id="0" name=""/>
        <dsp:cNvSpPr/>
      </dsp:nvSpPr>
      <dsp:spPr>
        <a:xfrm>
          <a:off x="5016059" y="1046876"/>
          <a:ext cx="134349" cy="134349"/>
        </a:xfrm>
        <a:prstGeom prst="triangle">
          <a:avLst>
            <a:gd name="adj" fmla="val 10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8E513B00-FDF4-434F-A386-3B7AB5EA5BA1}">
      <dsp:nvSpPr>
        <dsp:cNvPr id="0" name=""/>
        <dsp:cNvSpPr/>
      </dsp:nvSpPr>
      <dsp:spPr>
        <a:xfrm rot="5400000">
          <a:off x="5389168" y="889241"/>
          <a:ext cx="473990" cy="788709"/>
        </a:xfrm>
        <a:prstGeom prst="corner">
          <a:avLst>
            <a:gd name="adj1" fmla="val 16120"/>
            <a:gd name="adj2" fmla="val 1611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8A90CEE4-DFAB-AB47-86B4-556EE7D256D8}">
      <dsp:nvSpPr>
        <dsp:cNvPr id="0" name=""/>
        <dsp:cNvSpPr/>
      </dsp:nvSpPr>
      <dsp:spPr>
        <a:xfrm>
          <a:off x="5310047" y="1124895"/>
          <a:ext cx="712051" cy="6241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rtl="0">
            <a:lnSpc>
              <a:spcPct val="90000"/>
            </a:lnSpc>
            <a:spcBef>
              <a:spcPct val="0"/>
            </a:spcBef>
            <a:spcAft>
              <a:spcPct val="35000"/>
            </a:spcAft>
          </a:pPr>
          <a:r>
            <a:rPr lang="en-US" sz="4000" b="1" kern="1200" dirty="0" smtClean="0"/>
            <a:t>7</a:t>
          </a:r>
          <a:endParaRPr lang="en-US" sz="4000" b="1" kern="1200" dirty="0"/>
        </a:p>
      </dsp:txBody>
      <dsp:txXfrm>
        <a:off x="5310047" y="1124895"/>
        <a:ext cx="712051" cy="624154"/>
      </dsp:txXfrm>
    </dsp:sp>
    <dsp:sp modelId="{B43963EF-FF0F-1942-AC74-D7F5C239E109}">
      <dsp:nvSpPr>
        <dsp:cNvPr id="0" name=""/>
        <dsp:cNvSpPr/>
      </dsp:nvSpPr>
      <dsp:spPr>
        <a:xfrm>
          <a:off x="5887750" y="831175"/>
          <a:ext cx="134349" cy="134349"/>
        </a:xfrm>
        <a:prstGeom prst="triangle">
          <a:avLst>
            <a:gd name="adj" fmla="val 10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B46EE6BF-185E-1C4A-A9DE-0918E202BC5D}">
      <dsp:nvSpPr>
        <dsp:cNvPr id="0" name=""/>
        <dsp:cNvSpPr/>
      </dsp:nvSpPr>
      <dsp:spPr>
        <a:xfrm rot="5400000">
          <a:off x="6260858" y="673540"/>
          <a:ext cx="473990" cy="788709"/>
        </a:xfrm>
        <a:prstGeom prst="corner">
          <a:avLst>
            <a:gd name="adj1" fmla="val 16120"/>
            <a:gd name="adj2" fmla="val 16110"/>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9B05F647-802D-BD41-A338-C04BF3F8E191}">
      <dsp:nvSpPr>
        <dsp:cNvPr id="0" name=""/>
        <dsp:cNvSpPr/>
      </dsp:nvSpPr>
      <dsp:spPr>
        <a:xfrm>
          <a:off x="6181738" y="909195"/>
          <a:ext cx="712051" cy="6241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rtl="0">
            <a:lnSpc>
              <a:spcPct val="90000"/>
            </a:lnSpc>
            <a:spcBef>
              <a:spcPct val="0"/>
            </a:spcBef>
            <a:spcAft>
              <a:spcPct val="35000"/>
            </a:spcAft>
          </a:pPr>
          <a:r>
            <a:rPr lang="en-US" sz="4000" b="1" kern="1200" dirty="0" smtClean="0"/>
            <a:t>8</a:t>
          </a:r>
          <a:endParaRPr lang="en-US" sz="4000" b="1" kern="1200" dirty="0"/>
        </a:p>
      </dsp:txBody>
      <dsp:txXfrm>
        <a:off x="6181738" y="909195"/>
        <a:ext cx="712051" cy="624154"/>
      </dsp:txXfrm>
    </dsp:sp>
    <dsp:sp modelId="{51948345-282F-3842-A74A-F4591BB8039B}">
      <dsp:nvSpPr>
        <dsp:cNvPr id="0" name=""/>
        <dsp:cNvSpPr/>
      </dsp:nvSpPr>
      <dsp:spPr>
        <a:xfrm>
          <a:off x="6759440" y="615475"/>
          <a:ext cx="134349" cy="134349"/>
        </a:xfrm>
        <a:prstGeom prst="triangle">
          <a:avLst>
            <a:gd name="adj" fmla="val 10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937624DE-CF0D-E147-9447-EF39E295D7AD}">
      <dsp:nvSpPr>
        <dsp:cNvPr id="0" name=""/>
        <dsp:cNvSpPr/>
      </dsp:nvSpPr>
      <dsp:spPr>
        <a:xfrm rot="5400000">
          <a:off x="7132549" y="457840"/>
          <a:ext cx="473990" cy="788709"/>
        </a:xfrm>
        <a:prstGeom prst="corner">
          <a:avLst>
            <a:gd name="adj1" fmla="val 16120"/>
            <a:gd name="adj2" fmla="val 1611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7F066166-82BA-624E-8D3C-FABD64D02631}">
      <dsp:nvSpPr>
        <dsp:cNvPr id="0" name=""/>
        <dsp:cNvSpPr/>
      </dsp:nvSpPr>
      <dsp:spPr>
        <a:xfrm>
          <a:off x="7053428" y="693494"/>
          <a:ext cx="712051" cy="6241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rtl="0">
            <a:lnSpc>
              <a:spcPct val="90000"/>
            </a:lnSpc>
            <a:spcBef>
              <a:spcPct val="0"/>
            </a:spcBef>
            <a:spcAft>
              <a:spcPct val="35000"/>
            </a:spcAft>
          </a:pPr>
          <a:r>
            <a:rPr lang="en-US" sz="4000" b="1" kern="1200" dirty="0" smtClean="0"/>
            <a:t>9</a:t>
          </a:r>
          <a:endParaRPr lang="en-US" sz="4000" b="1" kern="1200" dirty="0"/>
        </a:p>
      </dsp:txBody>
      <dsp:txXfrm>
        <a:off x="7053428" y="693494"/>
        <a:ext cx="712051" cy="624154"/>
      </dsp:txXfrm>
    </dsp:sp>
    <dsp:sp modelId="{C5E38F4C-8A4F-644E-AD8A-2101E9C1C3DC}">
      <dsp:nvSpPr>
        <dsp:cNvPr id="0" name=""/>
        <dsp:cNvSpPr/>
      </dsp:nvSpPr>
      <dsp:spPr>
        <a:xfrm>
          <a:off x="7631130" y="399774"/>
          <a:ext cx="134349" cy="134349"/>
        </a:xfrm>
        <a:prstGeom prst="triangle">
          <a:avLst>
            <a:gd name="adj" fmla="val 10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4DF4EA06-5DDB-0B4B-90D9-6044F02BAB42}">
      <dsp:nvSpPr>
        <dsp:cNvPr id="0" name=""/>
        <dsp:cNvSpPr/>
      </dsp:nvSpPr>
      <dsp:spPr>
        <a:xfrm rot="5400000">
          <a:off x="8080376" y="242139"/>
          <a:ext cx="473990" cy="788709"/>
        </a:xfrm>
        <a:prstGeom prst="corner">
          <a:avLst>
            <a:gd name="adj1" fmla="val 16120"/>
            <a:gd name="adj2" fmla="val 1611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B02BF9C9-3757-B441-945B-C0812FD7E77A}">
      <dsp:nvSpPr>
        <dsp:cNvPr id="0" name=""/>
        <dsp:cNvSpPr/>
      </dsp:nvSpPr>
      <dsp:spPr>
        <a:xfrm>
          <a:off x="7846879" y="477794"/>
          <a:ext cx="1020804" cy="6241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rtl="0">
            <a:lnSpc>
              <a:spcPct val="90000"/>
            </a:lnSpc>
            <a:spcBef>
              <a:spcPct val="0"/>
            </a:spcBef>
            <a:spcAft>
              <a:spcPct val="35000"/>
            </a:spcAft>
          </a:pPr>
          <a:r>
            <a:rPr lang="en-US" sz="4000" b="1" kern="1200" dirty="0" smtClean="0"/>
            <a:t>10</a:t>
          </a:r>
          <a:endParaRPr lang="en-US" sz="4000" b="1" kern="1200" dirty="0"/>
        </a:p>
      </dsp:txBody>
      <dsp:txXfrm>
        <a:off x="7846879" y="477794"/>
        <a:ext cx="1020804" cy="624154"/>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0775AF-EE45-C140-8EBC-9ADF28480E45}">
      <dsp:nvSpPr>
        <dsp:cNvPr id="0" name=""/>
        <dsp:cNvSpPr/>
      </dsp:nvSpPr>
      <dsp:spPr>
        <a:xfrm rot="5400000">
          <a:off x="143572" y="2242136"/>
          <a:ext cx="430659" cy="716607"/>
        </a:xfrm>
        <a:prstGeom prst="corner">
          <a:avLst>
            <a:gd name="adj1" fmla="val 16120"/>
            <a:gd name="adj2" fmla="val 1611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7D0DAEE6-A172-2B42-93D6-DFA23BCE88E1}">
      <dsp:nvSpPr>
        <dsp:cNvPr id="0" name=""/>
        <dsp:cNvSpPr/>
      </dsp:nvSpPr>
      <dsp:spPr>
        <a:xfrm>
          <a:off x="71684" y="2397779"/>
          <a:ext cx="646957" cy="6840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rtl="0">
            <a:lnSpc>
              <a:spcPct val="90000"/>
            </a:lnSpc>
            <a:spcBef>
              <a:spcPct val="0"/>
            </a:spcBef>
            <a:spcAft>
              <a:spcPct val="35000"/>
            </a:spcAft>
          </a:pPr>
          <a:r>
            <a:rPr lang="en-US" sz="4000" b="1" kern="1200" smtClean="0"/>
            <a:t>1</a:t>
          </a:r>
          <a:endParaRPr lang="en-US" sz="4000" b="1" kern="1200" dirty="0"/>
        </a:p>
      </dsp:txBody>
      <dsp:txXfrm>
        <a:off x="71684" y="2397779"/>
        <a:ext cx="646957" cy="684031"/>
      </dsp:txXfrm>
    </dsp:sp>
    <dsp:sp modelId="{C87D8378-7D67-9D45-8438-ED18308A42C1}">
      <dsp:nvSpPr>
        <dsp:cNvPr id="0" name=""/>
        <dsp:cNvSpPr/>
      </dsp:nvSpPr>
      <dsp:spPr>
        <a:xfrm>
          <a:off x="596574" y="2189378"/>
          <a:ext cx="122067" cy="122067"/>
        </a:xfrm>
        <a:prstGeom prst="triangle">
          <a:avLst>
            <a:gd name="adj" fmla="val 10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C3449DE4-048E-AC4F-8B89-00C2DEDF7885}">
      <dsp:nvSpPr>
        <dsp:cNvPr id="0" name=""/>
        <dsp:cNvSpPr/>
      </dsp:nvSpPr>
      <dsp:spPr>
        <a:xfrm rot="5400000">
          <a:off x="935574" y="2046154"/>
          <a:ext cx="430659" cy="716607"/>
        </a:xfrm>
        <a:prstGeom prst="corner">
          <a:avLst>
            <a:gd name="adj1" fmla="val 16120"/>
            <a:gd name="adj2" fmla="val 1611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1C9DAE62-F9E4-DC4A-B2FA-769E64F1CD91}">
      <dsp:nvSpPr>
        <dsp:cNvPr id="0" name=""/>
        <dsp:cNvSpPr/>
      </dsp:nvSpPr>
      <dsp:spPr>
        <a:xfrm>
          <a:off x="863686" y="2260265"/>
          <a:ext cx="646957" cy="5670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rtl="0">
            <a:lnSpc>
              <a:spcPct val="90000"/>
            </a:lnSpc>
            <a:spcBef>
              <a:spcPct val="0"/>
            </a:spcBef>
            <a:spcAft>
              <a:spcPct val="35000"/>
            </a:spcAft>
          </a:pPr>
          <a:r>
            <a:rPr lang="en-US" sz="4000" b="1" kern="1200" smtClean="0"/>
            <a:t>2</a:t>
          </a:r>
          <a:endParaRPr lang="en-US" sz="4000" b="1" kern="1200" dirty="0"/>
        </a:p>
      </dsp:txBody>
      <dsp:txXfrm>
        <a:off x="863686" y="2260265"/>
        <a:ext cx="646957" cy="567095"/>
      </dsp:txXfrm>
    </dsp:sp>
    <dsp:sp modelId="{3A04C842-489F-6C45-9211-A932263AEB77}">
      <dsp:nvSpPr>
        <dsp:cNvPr id="0" name=""/>
        <dsp:cNvSpPr/>
      </dsp:nvSpPr>
      <dsp:spPr>
        <a:xfrm>
          <a:off x="1388576" y="1993396"/>
          <a:ext cx="122067" cy="122067"/>
        </a:xfrm>
        <a:prstGeom prst="triangle">
          <a:avLst>
            <a:gd name="adj" fmla="val 10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2FC93A55-0737-F645-A90D-2C876D350C57}">
      <dsp:nvSpPr>
        <dsp:cNvPr id="0" name=""/>
        <dsp:cNvSpPr/>
      </dsp:nvSpPr>
      <dsp:spPr>
        <a:xfrm rot="5400000">
          <a:off x="1727576" y="1850172"/>
          <a:ext cx="430659" cy="716607"/>
        </a:xfrm>
        <a:prstGeom prst="corner">
          <a:avLst>
            <a:gd name="adj1" fmla="val 16120"/>
            <a:gd name="adj2" fmla="val 16110"/>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C7DA44A5-2694-164E-AACB-932D57E41902}">
      <dsp:nvSpPr>
        <dsp:cNvPr id="0" name=""/>
        <dsp:cNvSpPr/>
      </dsp:nvSpPr>
      <dsp:spPr>
        <a:xfrm>
          <a:off x="1655688" y="2064283"/>
          <a:ext cx="646957" cy="5670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rtl="0">
            <a:lnSpc>
              <a:spcPct val="90000"/>
            </a:lnSpc>
            <a:spcBef>
              <a:spcPct val="0"/>
            </a:spcBef>
            <a:spcAft>
              <a:spcPct val="35000"/>
            </a:spcAft>
          </a:pPr>
          <a:r>
            <a:rPr lang="en-US" sz="4000" b="1" kern="1200" smtClean="0"/>
            <a:t>3</a:t>
          </a:r>
          <a:endParaRPr lang="en-US" sz="4000" b="1" kern="1200" dirty="0"/>
        </a:p>
      </dsp:txBody>
      <dsp:txXfrm>
        <a:off x="1655688" y="2064283"/>
        <a:ext cx="646957" cy="567095"/>
      </dsp:txXfrm>
    </dsp:sp>
    <dsp:sp modelId="{B6EC1C9A-33DA-824E-9E5B-086E53A17F52}">
      <dsp:nvSpPr>
        <dsp:cNvPr id="0" name=""/>
        <dsp:cNvSpPr/>
      </dsp:nvSpPr>
      <dsp:spPr>
        <a:xfrm>
          <a:off x="2180578" y="1797415"/>
          <a:ext cx="122067" cy="122067"/>
        </a:xfrm>
        <a:prstGeom prst="triangle">
          <a:avLst>
            <a:gd name="adj" fmla="val 10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47D85280-E660-154F-9E0E-3BB762FCA918}">
      <dsp:nvSpPr>
        <dsp:cNvPr id="0" name=""/>
        <dsp:cNvSpPr/>
      </dsp:nvSpPr>
      <dsp:spPr>
        <a:xfrm rot="5400000">
          <a:off x="2519578" y="1654190"/>
          <a:ext cx="430659" cy="716607"/>
        </a:xfrm>
        <a:prstGeom prst="corner">
          <a:avLst>
            <a:gd name="adj1" fmla="val 16120"/>
            <a:gd name="adj2" fmla="val 1611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CACFBA27-EE84-9841-877C-49F4DAADD26A}">
      <dsp:nvSpPr>
        <dsp:cNvPr id="0" name=""/>
        <dsp:cNvSpPr/>
      </dsp:nvSpPr>
      <dsp:spPr>
        <a:xfrm>
          <a:off x="2447690" y="1868302"/>
          <a:ext cx="646957" cy="5670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rtl="0">
            <a:lnSpc>
              <a:spcPct val="90000"/>
            </a:lnSpc>
            <a:spcBef>
              <a:spcPct val="0"/>
            </a:spcBef>
            <a:spcAft>
              <a:spcPct val="35000"/>
            </a:spcAft>
          </a:pPr>
          <a:r>
            <a:rPr lang="en-US" sz="4000" b="1" kern="1200" smtClean="0"/>
            <a:t>4</a:t>
          </a:r>
          <a:endParaRPr lang="en-US" sz="4000" b="1" kern="1200" dirty="0"/>
        </a:p>
      </dsp:txBody>
      <dsp:txXfrm>
        <a:off x="2447690" y="1868302"/>
        <a:ext cx="646957" cy="567095"/>
      </dsp:txXfrm>
    </dsp:sp>
    <dsp:sp modelId="{C802A39F-467D-FF42-A04B-9E968D70D21E}">
      <dsp:nvSpPr>
        <dsp:cNvPr id="0" name=""/>
        <dsp:cNvSpPr/>
      </dsp:nvSpPr>
      <dsp:spPr>
        <a:xfrm>
          <a:off x="2972580" y="1601433"/>
          <a:ext cx="122067" cy="122067"/>
        </a:xfrm>
        <a:prstGeom prst="triangle">
          <a:avLst>
            <a:gd name="adj" fmla="val 10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FD937F13-C8AA-9445-9E9A-EBBF6301D938}">
      <dsp:nvSpPr>
        <dsp:cNvPr id="0" name=""/>
        <dsp:cNvSpPr/>
      </dsp:nvSpPr>
      <dsp:spPr>
        <a:xfrm rot="5400000">
          <a:off x="3311580" y="1458209"/>
          <a:ext cx="430659" cy="716607"/>
        </a:xfrm>
        <a:prstGeom prst="corner">
          <a:avLst>
            <a:gd name="adj1" fmla="val 16120"/>
            <a:gd name="adj2" fmla="val 1611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85F84598-BF38-934D-9657-D94533F434B3}">
      <dsp:nvSpPr>
        <dsp:cNvPr id="0" name=""/>
        <dsp:cNvSpPr/>
      </dsp:nvSpPr>
      <dsp:spPr>
        <a:xfrm>
          <a:off x="3239692" y="1672320"/>
          <a:ext cx="646957" cy="5670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rtl="0">
            <a:lnSpc>
              <a:spcPct val="90000"/>
            </a:lnSpc>
            <a:spcBef>
              <a:spcPct val="0"/>
            </a:spcBef>
            <a:spcAft>
              <a:spcPct val="35000"/>
            </a:spcAft>
          </a:pPr>
          <a:r>
            <a:rPr lang="en-US" sz="4000" b="1" kern="1200" dirty="0" smtClean="0"/>
            <a:t>5</a:t>
          </a:r>
          <a:endParaRPr lang="en-US" sz="4000" b="1" kern="1200" dirty="0"/>
        </a:p>
      </dsp:txBody>
      <dsp:txXfrm>
        <a:off x="3239692" y="1672320"/>
        <a:ext cx="646957" cy="567095"/>
      </dsp:txXfrm>
    </dsp:sp>
    <dsp:sp modelId="{9519C2D1-41A5-A942-85F7-4B3E3AB783B3}">
      <dsp:nvSpPr>
        <dsp:cNvPr id="0" name=""/>
        <dsp:cNvSpPr/>
      </dsp:nvSpPr>
      <dsp:spPr>
        <a:xfrm>
          <a:off x="3764582" y="1405451"/>
          <a:ext cx="122067" cy="122067"/>
        </a:xfrm>
        <a:prstGeom prst="triangle">
          <a:avLst>
            <a:gd name="adj" fmla="val 100000"/>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8F144937-3ADD-5245-8418-DE81B2D5EFF9}">
      <dsp:nvSpPr>
        <dsp:cNvPr id="0" name=""/>
        <dsp:cNvSpPr/>
      </dsp:nvSpPr>
      <dsp:spPr>
        <a:xfrm rot="5400000">
          <a:off x="4103582" y="1262227"/>
          <a:ext cx="430659" cy="716607"/>
        </a:xfrm>
        <a:prstGeom prst="corner">
          <a:avLst>
            <a:gd name="adj1" fmla="val 16120"/>
            <a:gd name="adj2" fmla="val 1611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8E198D7C-F4ED-A143-94EC-D3DE13D28C5B}">
      <dsp:nvSpPr>
        <dsp:cNvPr id="0" name=""/>
        <dsp:cNvSpPr/>
      </dsp:nvSpPr>
      <dsp:spPr>
        <a:xfrm>
          <a:off x="4031694" y="1476338"/>
          <a:ext cx="646957" cy="5670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rtl="0">
            <a:lnSpc>
              <a:spcPct val="90000"/>
            </a:lnSpc>
            <a:spcBef>
              <a:spcPct val="0"/>
            </a:spcBef>
            <a:spcAft>
              <a:spcPct val="35000"/>
            </a:spcAft>
          </a:pPr>
          <a:r>
            <a:rPr lang="en-US" sz="4000" b="1" kern="1200" dirty="0" smtClean="0"/>
            <a:t>6</a:t>
          </a:r>
          <a:endParaRPr lang="en-US" sz="4000" b="1" kern="1200" dirty="0"/>
        </a:p>
      </dsp:txBody>
      <dsp:txXfrm>
        <a:off x="4031694" y="1476338"/>
        <a:ext cx="646957" cy="567095"/>
      </dsp:txXfrm>
    </dsp:sp>
    <dsp:sp modelId="{E9597C69-4FC9-9848-8C54-ED49B6208E9E}">
      <dsp:nvSpPr>
        <dsp:cNvPr id="0" name=""/>
        <dsp:cNvSpPr/>
      </dsp:nvSpPr>
      <dsp:spPr>
        <a:xfrm>
          <a:off x="4556584" y="1209470"/>
          <a:ext cx="122067" cy="122067"/>
        </a:xfrm>
        <a:prstGeom prst="triangle">
          <a:avLst>
            <a:gd name="adj" fmla="val 10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8E513B00-FDF4-434F-A386-3B7AB5EA5BA1}">
      <dsp:nvSpPr>
        <dsp:cNvPr id="0" name=""/>
        <dsp:cNvSpPr/>
      </dsp:nvSpPr>
      <dsp:spPr>
        <a:xfrm rot="5400000">
          <a:off x="4895584" y="1066245"/>
          <a:ext cx="430659" cy="716607"/>
        </a:xfrm>
        <a:prstGeom prst="corner">
          <a:avLst>
            <a:gd name="adj1" fmla="val 16120"/>
            <a:gd name="adj2" fmla="val 1611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8A90CEE4-DFAB-AB47-86B4-556EE7D256D8}">
      <dsp:nvSpPr>
        <dsp:cNvPr id="0" name=""/>
        <dsp:cNvSpPr/>
      </dsp:nvSpPr>
      <dsp:spPr>
        <a:xfrm>
          <a:off x="4823696" y="1280357"/>
          <a:ext cx="646957" cy="5670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rtl="0">
            <a:lnSpc>
              <a:spcPct val="90000"/>
            </a:lnSpc>
            <a:spcBef>
              <a:spcPct val="0"/>
            </a:spcBef>
            <a:spcAft>
              <a:spcPct val="35000"/>
            </a:spcAft>
          </a:pPr>
          <a:r>
            <a:rPr lang="en-US" sz="4000" b="1" kern="1200" dirty="0" smtClean="0"/>
            <a:t>7</a:t>
          </a:r>
          <a:endParaRPr lang="en-US" sz="4000" b="1" kern="1200" dirty="0"/>
        </a:p>
      </dsp:txBody>
      <dsp:txXfrm>
        <a:off x="4823696" y="1280357"/>
        <a:ext cx="646957" cy="567095"/>
      </dsp:txXfrm>
    </dsp:sp>
    <dsp:sp modelId="{B43963EF-FF0F-1942-AC74-D7F5C239E109}">
      <dsp:nvSpPr>
        <dsp:cNvPr id="0" name=""/>
        <dsp:cNvSpPr/>
      </dsp:nvSpPr>
      <dsp:spPr>
        <a:xfrm>
          <a:off x="5348586" y="1013488"/>
          <a:ext cx="122067" cy="122067"/>
        </a:xfrm>
        <a:prstGeom prst="triangle">
          <a:avLst>
            <a:gd name="adj" fmla="val 10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B46EE6BF-185E-1C4A-A9DE-0918E202BC5D}">
      <dsp:nvSpPr>
        <dsp:cNvPr id="0" name=""/>
        <dsp:cNvSpPr/>
      </dsp:nvSpPr>
      <dsp:spPr>
        <a:xfrm rot="5400000">
          <a:off x="5687586" y="870264"/>
          <a:ext cx="430659" cy="716607"/>
        </a:xfrm>
        <a:prstGeom prst="corner">
          <a:avLst>
            <a:gd name="adj1" fmla="val 16120"/>
            <a:gd name="adj2" fmla="val 16110"/>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9B05F647-802D-BD41-A338-C04BF3F8E191}">
      <dsp:nvSpPr>
        <dsp:cNvPr id="0" name=""/>
        <dsp:cNvSpPr/>
      </dsp:nvSpPr>
      <dsp:spPr>
        <a:xfrm>
          <a:off x="5615698" y="1084375"/>
          <a:ext cx="646957" cy="5670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rtl="0">
            <a:lnSpc>
              <a:spcPct val="90000"/>
            </a:lnSpc>
            <a:spcBef>
              <a:spcPct val="0"/>
            </a:spcBef>
            <a:spcAft>
              <a:spcPct val="35000"/>
            </a:spcAft>
          </a:pPr>
          <a:r>
            <a:rPr lang="en-US" sz="4000" b="1" kern="1200" dirty="0" smtClean="0"/>
            <a:t>8</a:t>
          </a:r>
          <a:endParaRPr lang="en-US" sz="4000" b="1" kern="1200" dirty="0"/>
        </a:p>
      </dsp:txBody>
      <dsp:txXfrm>
        <a:off x="5615698" y="1084375"/>
        <a:ext cx="646957" cy="567095"/>
      </dsp:txXfrm>
    </dsp:sp>
    <dsp:sp modelId="{51948345-282F-3842-A74A-F4591BB8039B}">
      <dsp:nvSpPr>
        <dsp:cNvPr id="0" name=""/>
        <dsp:cNvSpPr/>
      </dsp:nvSpPr>
      <dsp:spPr>
        <a:xfrm>
          <a:off x="6140588" y="817506"/>
          <a:ext cx="122067" cy="122067"/>
        </a:xfrm>
        <a:prstGeom prst="triangle">
          <a:avLst>
            <a:gd name="adj" fmla="val 10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937624DE-CF0D-E147-9447-EF39E295D7AD}">
      <dsp:nvSpPr>
        <dsp:cNvPr id="0" name=""/>
        <dsp:cNvSpPr/>
      </dsp:nvSpPr>
      <dsp:spPr>
        <a:xfrm rot="5400000">
          <a:off x="6479588" y="674282"/>
          <a:ext cx="430659" cy="716607"/>
        </a:xfrm>
        <a:prstGeom prst="corner">
          <a:avLst>
            <a:gd name="adj1" fmla="val 16120"/>
            <a:gd name="adj2" fmla="val 1611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7F066166-82BA-624E-8D3C-FABD64D02631}">
      <dsp:nvSpPr>
        <dsp:cNvPr id="0" name=""/>
        <dsp:cNvSpPr/>
      </dsp:nvSpPr>
      <dsp:spPr>
        <a:xfrm>
          <a:off x="6407700" y="888393"/>
          <a:ext cx="646957" cy="5670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rtl="0">
            <a:lnSpc>
              <a:spcPct val="90000"/>
            </a:lnSpc>
            <a:spcBef>
              <a:spcPct val="0"/>
            </a:spcBef>
            <a:spcAft>
              <a:spcPct val="35000"/>
            </a:spcAft>
          </a:pPr>
          <a:r>
            <a:rPr lang="en-US" sz="4000" b="1" kern="1200" dirty="0" smtClean="0"/>
            <a:t>9</a:t>
          </a:r>
          <a:endParaRPr lang="en-US" sz="4000" b="1" kern="1200" dirty="0"/>
        </a:p>
      </dsp:txBody>
      <dsp:txXfrm>
        <a:off x="6407700" y="888393"/>
        <a:ext cx="646957" cy="567095"/>
      </dsp:txXfrm>
    </dsp:sp>
    <dsp:sp modelId="{C5E38F4C-8A4F-644E-AD8A-2101E9C1C3DC}">
      <dsp:nvSpPr>
        <dsp:cNvPr id="0" name=""/>
        <dsp:cNvSpPr/>
      </dsp:nvSpPr>
      <dsp:spPr>
        <a:xfrm>
          <a:off x="6932590" y="621525"/>
          <a:ext cx="122067" cy="122067"/>
        </a:xfrm>
        <a:prstGeom prst="triangle">
          <a:avLst>
            <a:gd name="adj" fmla="val 10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4DF4EA06-5DDB-0B4B-90D9-6044F02BAB42}">
      <dsp:nvSpPr>
        <dsp:cNvPr id="0" name=""/>
        <dsp:cNvSpPr/>
      </dsp:nvSpPr>
      <dsp:spPr>
        <a:xfrm rot="5400000">
          <a:off x="7373348" y="478300"/>
          <a:ext cx="430659" cy="716607"/>
        </a:xfrm>
        <a:prstGeom prst="corner">
          <a:avLst>
            <a:gd name="adj1" fmla="val 16120"/>
            <a:gd name="adj2" fmla="val 1611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B02BF9C9-3757-B441-945B-C0812FD7E77A}">
      <dsp:nvSpPr>
        <dsp:cNvPr id="0" name=""/>
        <dsp:cNvSpPr/>
      </dsp:nvSpPr>
      <dsp:spPr>
        <a:xfrm>
          <a:off x="7128616" y="692412"/>
          <a:ext cx="992645" cy="5670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rtl="0">
            <a:lnSpc>
              <a:spcPct val="90000"/>
            </a:lnSpc>
            <a:spcBef>
              <a:spcPct val="0"/>
            </a:spcBef>
            <a:spcAft>
              <a:spcPct val="35000"/>
            </a:spcAft>
          </a:pPr>
          <a:r>
            <a:rPr lang="en-US" sz="4000" b="1" kern="1200" dirty="0" smtClean="0"/>
            <a:t>10</a:t>
          </a:r>
          <a:endParaRPr lang="en-US" sz="4000" b="1" kern="1200" dirty="0"/>
        </a:p>
      </dsp:txBody>
      <dsp:txXfrm>
        <a:off x="7128616" y="692412"/>
        <a:ext cx="992645" cy="567095"/>
      </dsp:txXfrm>
    </dsp:sp>
    <dsp:sp modelId="{3DC59F7B-29BC-3A41-BB57-256FC4DA8983}">
      <dsp:nvSpPr>
        <dsp:cNvPr id="0" name=""/>
        <dsp:cNvSpPr/>
      </dsp:nvSpPr>
      <dsp:spPr>
        <a:xfrm>
          <a:off x="7826350" y="425543"/>
          <a:ext cx="122067" cy="122067"/>
        </a:xfrm>
        <a:prstGeom prst="triangle">
          <a:avLst>
            <a:gd name="adj" fmla="val 100000"/>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DA5CA762-D8A5-444B-A655-2B1EADC665E5}">
      <dsp:nvSpPr>
        <dsp:cNvPr id="0" name=""/>
        <dsp:cNvSpPr/>
      </dsp:nvSpPr>
      <dsp:spPr>
        <a:xfrm rot="5400000">
          <a:off x="8143095" y="282319"/>
          <a:ext cx="430659" cy="716607"/>
        </a:xfrm>
        <a:prstGeom prst="corner">
          <a:avLst>
            <a:gd name="adj1" fmla="val 16120"/>
            <a:gd name="adj2" fmla="val 1611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DB31EC45-3B8F-D249-93BD-B375CED9B062}">
      <dsp:nvSpPr>
        <dsp:cNvPr id="0" name=""/>
        <dsp:cNvSpPr/>
      </dsp:nvSpPr>
      <dsp:spPr>
        <a:xfrm>
          <a:off x="7920618" y="496430"/>
          <a:ext cx="948135" cy="5670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rtl="0">
            <a:lnSpc>
              <a:spcPct val="90000"/>
            </a:lnSpc>
            <a:spcBef>
              <a:spcPct val="0"/>
            </a:spcBef>
            <a:spcAft>
              <a:spcPct val="35000"/>
            </a:spcAft>
          </a:pPr>
          <a:r>
            <a:rPr lang="en-US" sz="4000" b="1" kern="1200" dirty="0" smtClean="0"/>
            <a:t>11</a:t>
          </a:r>
          <a:endParaRPr lang="en-US" sz="4000" b="1" kern="1200" dirty="0"/>
        </a:p>
      </dsp:txBody>
      <dsp:txXfrm>
        <a:off x="7920618" y="496430"/>
        <a:ext cx="948135" cy="567095"/>
      </dsp:txXfrm>
    </dsp:sp>
  </dsp:spTree>
</dsp:drawing>
</file>

<file path=ppt/diagrams/layout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1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F789CE3-E310-4347-B4CB-63AAA3872A41}" type="datetimeFigureOut">
              <a:rPr lang="en-US" smtClean="0"/>
              <a:t>8/25/2017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9D1CA74-2CD3-C240-A2D2-62ADA5F1D1C7}" type="slidenum">
              <a:rPr lang="en-US" smtClean="0"/>
              <a:t>‹#›</a:t>
            </a:fld>
            <a:endParaRPr lang="en-US"/>
          </a:p>
        </p:txBody>
      </p:sp>
    </p:spTree>
    <p:extLst>
      <p:ext uri="{BB962C8B-B14F-4D97-AF65-F5344CB8AC3E}">
        <p14:creationId xmlns:p14="http://schemas.microsoft.com/office/powerpoint/2010/main" val="124072048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EA00B2B-E516-844B-A038-1DC2A5C80569}" type="datetimeFigureOut">
              <a:rPr lang="en-US" smtClean="0"/>
              <a:t>8/25/2017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14E4B37-9C8B-5144-BC09-BAC26E3122A7}" type="slidenum">
              <a:rPr lang="en-US" smtClean="0"/>
              <a:t>‹#›</a:t>
            </a:fld>
            <a:endParaRPr lang="en-US"/>
          </a:p>
        </p:txBody>
      </p:sp>
    </p:spTree>
    <p:extLst>
      <p:ext uri="{BB962C8B-B14F-4D97-AF65-F5344CB8AC3E}">
        <p14:creationId xmlns:p14="http://schemas.microsoft.com/office/powerpoint/2010/main" val="37974437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93E18E-6CDF-F545-885C-0114304E7822}" type="slidenum">
              <a:rPr lang="en-US" smtClean="0"/>
              <a:pPr/>
              <a:t>1</a:t>
            </a:fld>
            <a:endParaRPr lang="en-US" dirty="0"/>
          </a:p>
        </p:txBody>
      </p:sp>
    </p:spTree>
    <p:extLst>
      <p:ext uri="{BB962C8B-B14F-4D97-AF65-F5344CB8AC3E}">
        <p14:creationId xmlns:p14="http://schemas.microsoft.com/office/powerpoint/2010/main" val="26953321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6515782-C859-3349-BF1C-B20D7BB34F89}" type="slidenum">
              <a:rPr lang="en-US" smtClean="0"/>
              <a:t>4</a:t>
            </a:fld>
            <a:endParaRPr lang="en-US"/>
          </a:p>
        </p:txBody>
      </p:sp>
    </p:spTree>
    <p:extLst>
      <p:ext uri="{BB962C8B-B14F-4D97-AF65-F5344CB8AC3E}">
        <p14:creationId xmlns:p14="http://schemas.microsoft.com/office/powerpoint/2010/main" val="1961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Competence: From the most educated and specialized professional to the most basic service-task employee, everyone should have preparation and demonstrated competence to perform the work they do, and they should do work that as much as possible that allows them to contribute to the maximum of their preparation</a:t>
            </a:r>
            <a:endParaRPr lang="en-US" dirty="0"/>
          </a:p>
        </p:txBody>
      </p:sp>
      <p:sp>
        <p:nvSpPr>
          <p:cNvPr id="4" name="Slide Number Placeholder 3"/>
          <p:cNvSpPr>
            <a:spLocks noGrp="1"/>
          </p:cNvSpPr>
          <p:nvPr>
            <p:ph type="sldNum" sz="quarter" idx="10"/>
          </p:nvPr>
        </p:nvSpPr>
        <p:spPr/>
        <p:txBody>
          <a:bodyPr/>
          <a:lstStyle/>
          <a:p>
            <a:fld id="{514E4B37-9C8B-5144-BC09-BAC26E3122A7}" type="slidenum">
              <a:rPr lang="en-US" smtClean="0"/>
              <a:t>8</a:t>
            </a:fld>
            <a:endParaRPr lang="en-US"/>
          </a:p>
        </p:txBody>
      </p:sp>
    </p:spTree>
    <p:extLst>
      <p:ext uri="{BB962C8B-B14F-4D97-AF65-F5344CB8AC3E}">
        <p14:creationId xmlns:p14="http://schemas.microsoft.com/office/powerpoint/2010/main" val="40080860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 Utilization: services provided in the interest of improving the health of clients should reflect the most current knowledge of what is necessary and effective. Often this is called “evidence-based”, or “demonstrated best - practice”, or something like that.  So much of what we do is driven by aims apart from providing the right service to address the clients needs, such as traditional practices lacking evidence of effectiveness, unfounded fear of malpractice litigation,  and sadly — profit motive.</a:t>
            </a:r>
          </a:p>
          <a:p>
            <a:endParaRPr lang="en-US" dirty="0"/>
          </a:p>
        </p:txBody>
      </p:sp>
      <p:sp>
        <p:nvSpPr>
          <p:cNvPr id="4" name="Slide Number Placeholder 3"/>
          <p:cNvSpPr>
            <a:spLocks noGrp="1"/>
          </p:cNvSpPr>
          <p:nvPr>
            <p:ph type="sldNum" sz="quarter" idx="10"/>
          </p:nvPr>
        </p:nvSpPr>
        <p:spPr/>
        <p:txBody>
          <a:bodyPr/>
          <a:lstStyle/>
          <a:p>
            <a:fld id="{514E4B37-9C8B-5144-BC09-BAC26E3122A7}" type="slidenum">
              <a:rPr lang="en-US" smtClean="0"/>
              <a:t>9</a:t>
            </a:fld>
            <a:endParaRPr lang="en-US"/>
          </a:p>
        </p:txBody>
      </p:sp>
    </p:spTree>
    <p:extLst>
      <p:ext uri="{BB962C8B-B14F-4D97-AF65-F5344CB8AC3E}">
        <p14:creationId xmlns:p14="http://schemas.microsoft.com/office/powerpoint/2010/main" val="29610618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Resources invested in process evaluation, design, and management always pay-back generously.  Hospitals are complex organizations that are rife with fragmentation.  To realize the promise of efficiency offered by having competent providers following evidence-based practices for utilization, the production processes must be diligently planned.  Process performance must be measured, and proven process improvement  techniques employed to design new process and improve defects in existing </a:t>
            </a:r>
            <a:endParaRPr lang="en-US" dirty="0"/>
          </a:p>
        </p:txBody>
      </p:sp>
      <p:sp>
        <p:nvSpPr>
          <p:cNvPr id="4" name="Slide Number Placeholder 3"/>
          <p:cNvSpPr>
            <a:spLocks noGrp="1"/>
          </p:cNvSpPr>
          <p:nvPr>
            <p:ph type="sldNum" sz="quarter" idx="10"/>
          </p:nvPr>
        </p:nvSpPr>
        <p:spPr/>
        <p:txBody>
          <a:bodyPr/>
          <a:lstStyle/>
          <a:p>
            <a:fld id="{514E4B37-9C8B-5144-BC09-BAC26E3122A7}" type="slidenum">
              <a:rPr lang="en-US" smtClean="0"/>
              <a:t>10</a:t>
            </a:fld>
            <a:endParaRPr lang="en-US"/>
          </a:p>
        </p:txBody>
      </p:sp>
    </p:spTree>
    <p:extLst>
      <p:ext uri="{BB962C8B-B14F-4D97-AF65-F5344CB8AC3E}">
        <p14:creationId xmlns:p14="http://schemas.microsoft.com/office/powerpoint/2010/main" val="40400798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Process performance must be measured, and proven process improvement  techniques employed to design new process and improve defects in existing </a:t>
            </a:r>
          </a:p>
          <a:p>
            <a:endParaRPr lang="en-US" dirty="0"/>
          </a:p>
        </p:txBody>
      </p:sp>
      <p:sp>
        <p:nvSpPr>
          <p:cNvPr id="4" name="Slide Number Placeholder 3"/>
          <p:cNvSpPr>
            <a:spLocks noGrp="1"/>
          </p:cNvSpPr>
          <p:nvPr>
            <p:ph type="sldNum" sz="quarter" idx="10"/>
          </p:nvPr>
        </p:nvSpPr>
        <p:spPr/>
        <p:txBody>
          <a:bodyPr/>
          <a:lstStyle/>
          <a:p>
            <a:fld id="{514E4B37-9C8B-5144-BC09-BAC26E3122A7}" type="slidenum">
              <a:rPr lang="en-US" smtClean="0"/>
              <a:t>11</a:t>
            </a:fld>
            <a:endParaRPr lang="en-US"/>
          </a:p>
        </p:txBody>
      </p:sp>
    </p:spTree>
    <p:extLst>
      <p:ext uri="{BB962C8B-B14F-4D97-AF65-F5344CB8AC3E}">
        <p14:creationId xmlns:p14="http://schemas.microsoft.com/office/powerpoint/2010/main" val="37445527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93E18E-6CDF-F545-885C-0114304E7822}" type="slidenum">
              <a:rPr lang="en-US" smtClean="0"/>
              <a:pPr/>
              <a:t>12</a:t>
            </a:fld>
            <a:endParaRPr lang="en-US" dirty="0"/>
          </a:p>
        </p:txBody>
      </p:sp>
    </p:spTree>
    <p:extLst>
      <p:ext uri="{BB962C8B-B14F-4D97-AF65-F5344CB8AC3E}">
        <p14:creationId xmlns:p14="http://schemas.microsoft.com/office/powerpoint/2010/main" val="26953321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Engage patients and families in care (this is done a lot in Asia);</a:t>
            </a:r>
            <a:r>
              <a:rPr lang="en-US" baseline="0" dirty="0" smtClean="0"/>
              <a:t>  What other innovations </a:t>
            </a:r>
            <a:endParaRPr lang="en-US" dirty="0"/>
          </a:p>
        </p:txBody>
      </p:sp>
      <p:sp>
        <p:nvSpPr>
          <p:cNvPr id="4" name="Slide Number Placeholder 3"/>
          <p:cNvSpPr>
            <a:spLocks noGrp="1"/>
          </p:cNvSpPr>
          <p:nvPr>
            <p:ph type="sldNum" sz="quarter" idx="10"/>
          </p:nvPr>
        </p:nvSpPr>
        <p:spPr/>
        <p:txBody>
          <a:bodyPr/>
          <a:lstStyle/>
          <a:p>
            <a:fld id="{514E4B37-9C8B-5144-BC09-BAC26E3122A7}" type="slidenum">
              <a:rPr lang="en-US" smtClean="0"/>
              <a:t>15</a:t>
            </a:fld>
            <a:endParaRPr lang="en-US"/>
          </a:p>
        </p:txBody>
      </p:sp>
    </p:spTree>
    <p:extLst>
      <p:ext uri="{BB962C8B-B14F-4D97-AF65-F5344CB8AC3E}">
        <p14:creationId xmlns:p14="http://schemas.microsoft.com/office/powerpoint/2010/main" val="5231374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4E4B37-9C8B-5144-BC09-BAC26E3122A7}" type="slidenum">
              <a:rPr lang="en-US" smtClean="0"/>
              <a:t>19</a:t>
            </a:fld>
            <a:endParaRPr lang="en-US"/>
          </a:p>
        </p:txBody>
      </p:sp>
    </p:spTree>
    <p:extLst>
      <p:ext uri="{BB962C8B-B14F-4D97-AF65-F5344CB8AC3E}">
        <p14:creationId xmlns:p14="http://schemas.microsoft.com/office/powerpoint/2010/main" val="40218187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20108F6-04B6-3641-B0B0-32685B2D8416}" type="datetime1">
              <a:rPr lang="en-US" smtClean="0"/>
              <a:t>8/25/2017</a:t>
            </a:fld>
            <a:endParaRPr lang="en-US"/>
          </a:p>
        </p:txBody>
      </p:sp>
      <p:sp>
        <p:nvSpPr>
          <p:cNvPr id="5" name="Footer Placeholder 4"/>
          <p:cNvSpPr>
            <a:spLocks noGrp="1"/>
          </p:cNvSpPr>
          <p:nvPr>
            <p:ph type="ftr" sz="quarter" idx="11"/>
          </p:nvPr>
        </p:nvSpPr>
        <p:spPr/>
        <p:txBody>
          <a:bodyPr/>
          <a:lstStyle/>
          <a:p>
            <a:r>
              <a:rPr lang="en-US" smtClean="0"/>
              <a:t>Hoa Lam International Hospital Operations </a:t>
            </a:r>
            <a:endParaRPr lang="en-US" dirty="0"/>
          </a:p>
        </p:txBody>
      </p:sp>
      <p:sp>
        <p:nvSpPr>
          <p:cNvPr id="6" name="Slide Number Placeholder 5"/>
          <p:cNvSpPr>
            <a:spLocks noGrp="1"/>
          </p:cNvSpPr>
          <p:nvPr>
            <p:ph type="sldNum" sz="quarter" idx="12"/>
          </p:nvPr>
        </p:nvSpPr>
        <p:spPr/>
        <p:txBody>
          <a:bodyPr/>
          <a:lstStyle/>
          <a:p>
            <a:fld id="{440CBA04-58DA-DA42-9DE4-C355645A8584}" type="slidenum">
              <a:rPr lang="en-US" smtClean="0"/>
              <a:t>‹#›</a:t>
            </a:fld>
            <a:endParaRPr lang="en-US"/>
          </a:p>
        </p:txBody>
      </p:sp>
    </p:spTree>
    <p:extLst>
      <p:ext uri="{BB962C8B-B14F-4D97-AF65-F5344CB8AC3E}">
        <p14:creationId xmlns:p14="http://schemas.microsoft.com/office/powerpoint/2010/main" val="28624980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D20C62C-0732-BF41-AE33-1D15BF6AE813}" type="datetime1">
              <a:rPr lang="en-US" smtClean="0"/>
              <a:t>8/25/2017</a:t>
            </a:fld>
            <a:endParaRPr lang="en-US"/>
          </a:p>
        </p:txBody>
      </p:sp>
      <p:sp>
        <p:nvSpPr>
          <p:cNvPr id="5" name="Footer Placeholder 4"/>
          <p:cNvSpPr>
            <a:spLocks noGrp="1"/>
          </p:cNvSpPr>
          <p:nvPr>
            <p:ph type="ftr" sz="quarter" idx="11"/>
          </p:nvPr>
        </p:nvSpPr>
        <p:spPr/>
        <p:txBody>
          <a:bodyPr/>
          <a:lstStyle/>
          <a:p>
            <a:r>
              <a:rPr lang="en-US" smtClean="0"/>
              <a:t>Hoa Lam International Hospital Operations </a:t>
            </a:r>
            <a:endParaRPr lang="en-US" dirty="0"/>
          </a:p>
        </p:txBody>
      </p:sp>
      <p:sp>
        <p:nvSpPr>
          <p:cNvPr id="6" name="Slide Number Placeholder 5"/>
          <p:cNvSpPr>
            <a:spLocks noGrp="1"/>
          </p:cNvSpPr>
          <p:nvPr>
            <p:ph type="sldNum" sz="quarter" idx="12"/>
          </p:nvPr>
        </p:nvSpPr>
        <p:spPr/>
        <p:txBody>
          <a:bodyPr/>
          <a:lstStyle/>
          <a:p>
            <a:fld id="{440CBA04-58DA-DA42-9DE4-C355645A8584}" type="slidenum">
              <a:rPr lang="en-US" smtClean="0"/>
              <a:t>‹#›</a:t>
            </a:fld>
            <a:endParaRPr lang="en-US"/>
          </a:p>
        </p:txBody>
      </p:sp>
    </p:spTree>
    <p:extLst>
      <p:ext uri="{BB962C8B-B14F-4D97-AF65-F5344CB8AC3E}">
        <p14:creationId xmlns:p14="http://schemas.microsoft.com/office/powerpoint/2010/main" val="30449318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99CE074-537A-2143-A945-D1B684C97902}" type="datetime1">
              <a:rPr lang="en-US" smtClean="0"/>
              <a:t>8/25/2017</a:t>
            </a:fld>
            <a:endParaRPr lang="en-US"/>
          </a:p>
        </p:txBody>
      </p:sp>
      <p:sp>
        <p:nvSpPr>
          <p:cNvPr id="5" name="Footer Placeholder 4"/>
          <p:cNvSpPr>
            <a:spLocks noGrp="1"/>
          </p:cNvSpPr>
          <p:nvPr>
            <p:ph type="ftr" sz="quarter" idx="11"/>
          </p:nvPr>
        </p:nvSpPr>
        <p:spPr/>
        <p:txBody>
          <a:bodyPr/>
          <a:lstStyle/>
          <a:p>
            <a:r>
              <a:rPr lang="en-US" smtClean="0"/>
              <a:t>Hoa Lam International Hospital Operations </a:t>
            </a:r>
            <a:endParaRPr lang="en-US"/>
          </a:p>
        </p:txBody>
      </p:sp>
      <p:sp>
        <p:nvSpPr>
          <p:cNvPr id="6" name="Slide Number Placeholder 5"/>
          <p:cNvSpPr>
            <a:spLocks noGrp="1"/>
          </p:cNvSpPr>
          <p:nvPr>
            <p:ph type="sldNum" sz="quarter" idx="12"/>
          </p:nvPr>
        </p:nvSpPr>
        <p:spPr/>
        <p:txBody>
          <a:bodyPr/>
          <a:lstStyle/>
          <a:p>
            <a:fld id="{440CBA04-58DA-DA42-9DE4-C355645A8584}" type="slidenum">
              <a:rPr lang="en-US" smtClean="0"/>
              <a:t>‹#›</a:t>
            </a:fld>
            <a:endParaRPr lang="en-US"/>
          </a:p>
        </p:txBody>
      </p:sp>
    </p:spTree>
    <p:extLst>
      <p:ext uri="{BB962C8B-B14F-4D97-AF65-F5344CB8AC3E}">
        <p14:creationId xmlns:p14="http://schemas.microsoft.com/office/powerpoint/2010/main" val="23658774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B3196B0-1F94-4742-895C-7C647F0CE2CD}" type="datetime1">
              <a:rPr lang="en-US" smtClean="0"/>
              <a:t>8/25/2017</a:t>
            </a:fld>
            <a:endParaRPr lang="en-US"/>
          </a:p>
        </p:txBody>
      </p:sp>
      <p:sp>
        <p:nvSpPr>
          <p:cNvPr id="6" name="Footer Placeholder 5"/>
          <p:cNvSpPr>
            <a:spLocks noGrp="1"/>
          </p:cNvSpPr>
          <p:nvPr>
            <p:ph type="ftr" sz="quarter" idx="11"/>
          </p:nvPr>
        </p:nvSpPr>
        <p:spPr/>
        <p:txBody>
          <a:bodyPr/>
          <a:lstStyle/>
          <a:p>
            <a:r>
              <a:rPr lang="en-US" smtClean="0"/>
              <a:t>Hoa Lam International Hospital Operations </a:t>
            </a:r>
            <a:endParaRPr lang="en-US"/>
          </a:p>
        </p:txBody>
      </p:sp>
      <p:sp>
        <p:nvSpPr>
          <p:cNvPr id="7" name="Slide Number Placeholder 6"/>
          <p:cNvSpPr>
            <a:spLocks noGrp="1"/>
          </p:cNvSpPr>
          <p:nvPr>
            <p:ph type="sldNum" sz="quarter" idx="12"/>
          </p:nvPr>
        </p:nvSpPr>
        <p:spPr/>
        <p:txBody>
          <a:bodyPr/>
          <a:lstStyle/>
          <a:p>
            <a:fld id="{440CBA04-58DA-DA42-9DE4-C355645A8584}" type="slidenum">
              <a:rPr lang="en-US" smtClean="0"/>
              <a:t>‹#›</a:t>
            </a:fld>
            <a:endParaRPr lang="en-US"/>
          </a:p>
        </p:txBody>
      </p:sp>
    </p:spTree>
    <p:extLst>
      <p:ext uri="{BB962C8B-B14F-4D97-AF65-F5344CB8AC3E}">
        <p14:creationId xmlns:p14="http://schemas.microsoft.com/office/powerpoint/2010/main" val="16092681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9EE1757-BE14-D449-9403-B74E4965C783}" type="datetime1">
              <a:rPr lang="en-US" smtClean="0"/>
              <a:t>8/25/2017</a:t>
            </a:fld>
            <a:endParaRPr lang="en-US"/>
          </a:p>
        </p:txBody>
      </p:sp>
      <p:sp>
        <p:nvSpPr>
          <p:cNvPr id="8" name="Footer Placeholder 7"/>
          <p:cNvSpPr>
            <a:spLocks noGrp="1"/>
          </p:cNvSpPr>
          <p:nvPr>
            <p:ph type="ftr" sz="quarter" idx="11"/>
          </p:nvPr>
        </p:nvSpPr>
        <p:spPr/>
        <p:txBody>
          <a:bodyPr/>
          <a:lstStyle/>
          <a:p>
            <a:r>
              <a:rPr lang="en-US" smtClean="0"/>
              <a:t>Hoa Lam International Hospital Operations </a:t>
            </a:r>
            <a:endParaRPr lang="en-US"/>
          </a:p>
        </p:txBody>
      </p:sp>
      <p:sp>
        <p:nvSpPr>
          <p:cNvPr id="9" name="Slide Number Placeholder 8"/>
          <p:cNvSpPr>
            <a:spLocks noGrp="1"/>
          </p:cNvSpPr>
          <p:nvPr>
            <p:ph type="sldNum" sz="quarter" idx="12"/>
          </p:nvPr>
        </p:nvSpPr>
        <p:spPr/>
        <p:txBody>
          <a:bodyPr/>
          <a:lstStyle/>
          <a:p>
            <a:fld id="{440CBA04-58DA-DA42-9DE4-C355645A8584}" type="slidenum">
              <a:rPr lang="en-US" smtClean="0"/>
              <a:t>‹#›</a:t>
            </a:fld>
            <a:endParaRPr lang="en-US"/>
          </a:p>
        </p:txBody>
      </p:sp>
    </p:spTree>
    <p:extLst>
      <p:ext uri="{BB962C8B-B14F-4D97-AF65-F5344CB8AC3E}">
        <p14:creationId xmlns:p14="http://schemas.microsoft.com/office/powerpoint/2010/main" val="33546709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91FC3C3-F752-CB4D-92FD-AFB2743F5657}" type="datetime1">
              <a:rPr lang="en-US" smtClean="0"/>
              <a:t>8/25/2017</a:t>
            </a:fld>
            <a:endParaRPr lang="en-US"/>
          </a:p>
        </p:txBody>
      </p:sp>
      <p:sp>
        <p:nvSpPr>
          <p:cNvPr id="4" name="Footer Placeholder 3"/>
          <p:cNvSpPr>
            <a:spLocks noGrp="1"/>
          </p:cNvSpPr>
          <p:nvPr>
            <p:ph type="ftr" sz="quarter" idx="11"/>
          </p:nvPr>
        </p:nvSpPr>
        <p:spPr/>
        <p:txBody>
          <a:bodyPr/>
          <a:lstStyle/>
          <a:p>
            <a:r>
              <a:rPr lang="en-US" smtClean="0"/>
              <a:t>Hoa Lam International Hospital Operations </a:t>
            </a:r>
            <a:endParaRPr lang="en-US"/>
          </a:p>
        </p:txBody>
      </p:sp>
      <p:sp>
        <p:nvSpPr>
          <p:cNvPr id="5" name="Slide Number Placeholder 4"/>
          <p:cNvSpPr>
            <a:spLocks noGrp="1"/>
          </p:cNvSpPr>
          <p:nvPr>
            <p:ph type="sldNum" sz="quarter" idx="12"/>
          </p:nvPr>
        </p:nvSpPr>
        <p:spPr/>
        <p:txBody>
          <a:bodyPr/>
          <a:lstStyle/>
          <a:p>
            <a:fld id="{440CBA04-58DA-DA42-9DE4-C355645A8584}" type="slidenum">
              <a:rPr lang="en-US" smtClean="0"/>
              <a:t>‹#›</a:t>
            </a:fld>
            <a:endParaRPr lang="en-US"/>
          </a:p>
        </p:txBody>
      </p:sp>
    </p:spTree>
    <p:extLst>
      <p:ext uri="{BB962C8B-B14F-4D97-AF65-F5344CB8AC3E}">
        <p14:creationId xmlns:p14="http://schemas.microsoft.com/office/powerpoint/2010/main" val="19845888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C6D3D0-7449-B947-B92B-BE8016B8802C}" type="datetime1">
              <a:rPr lang="en-US" smtClean="0"/>
              <a:t>8/25/2017</a:t>
            </a:fld>
            <a:endParaRPr lang="en-US"/>
          </a:p>
        </p:txBody>
      </p:sp>
      <p:sp>
        <p:nvSpPr>
          <p:cNvPr id="3" name="Footer Placeholder 2"/>
          <p:cNvSpPr>
            <a:spLocks noGrp="1"/>
          </p:cNvSpPr>
          <p:nvPr>
            <p:ph type="ftr" sz="quarter" idx="11"/>
          </p:nvPr>
        </p:nvSpPr>
        <p:spPr/>
        <p:txBody>
          <a:bodyPr/>
          <a:lstStyle/>
          <a:p>
            <a:r>
              <a:rPr lang="en-US" smtClean="0"/>
              <a:t>Hoa Lam International Hospital Operations </a:t>
            </a:r>
            <a:endParaRPr lang="en-US"/>
          </a:p>
        </p:txBody>
      </p:sp>
      <p:sp>
        <p:nvSpPr>
          <p:cNvPr id="4" name="Slide Number Placeholder 3"/>
          <p:cNvSpPr>
            <a:spLocks noGrp="1"/>
          </p:cNvSpPr>
          <p:nvPr>
            <p:ph type="sldNum" sz="quarter" idx="12"/>
          </p:nvPr>
        </p:nvSpPr>
        <p:spPr/>
        <p:txBody>
          <a:bodyPr/>
          <a:lstStyle/>
          <a:p>
            <a:fld id="{440CBA04-58DA-DA42-9DE4-C355645A8584}" type="slidenum">
              <a:rPr lang="en-US" smtClean="0"/>
              <a:t>‹#›</a:t>
            </a:fld>
            <a:endParaRPr lang="en-US"/>
          </a:p>
        </p:txBody>
      </p:sp>
    </p:spTree>
    <p:extLst>
      <p:ext uri="{BB962C8B-B14F-4D97-AF65-F5344CB8AC3E}">
        <p14:creationId xmlns:p14="http://schemas.microsoft.com/office/powerpoint/2010/main" val="25663867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1DA86D-8153-FA42-83A5-07015C61123C}" type="datetime1">
              <a:rPr lang="en-US" smtClean="0"/>
              <a:t>8/25/2017</a:t>
            </a:fld>
            <a:endParaRPr lang="en-US"/>
          </a:p>
        </p:txBody>
      </p:sp>
      <p:sp>
        <p:nvSpPr>
          <p:cNvPr id="6" name="Footer Placeholder 5"/>
          <p:cNvSpPr>
            <a:spLocks noGrp="1"/>
          </p:cNvSpPr>
          <p:nvPr>
            <p:ph type="ftr" sz="quarter" idx="11"/>
          </p:nvPr>
        </p:nvSpPr>
        <p:spPr/>
        <p:txBody>
          <a:bodyPr/>
          <a:lstStyle/>
          <a:p>
            <a:r>
              <a:rPr lang="en-US" smtClean="0"/>
              <a:t>Hoa Lam International Hospital Operations </a:t>
            </a:r>
            <a:endParaRPr lang="en-US"/>
          </a:p>
        </p:txBody>
      </p:sp>
      <p:sp>
        <p:nvSpPr>
          <p:cNvPr id="7" name="Slide Number Placeholder 6"/>
          <p:cNvSpPr>
            <a:spLocks noGrp="1"/>
          </p:cNvSpPr>
          <p:nvPr>
            <p:ph type="sldNum" sz="quarter" idx="12"/>
          </p:nvPr>
        </p:nvSpPr>
        <p:spPr/>
        <p:txBody>
          <a:bodyPr/>
          <a:lstStyle/>
          <a:p>
            <a:fld id="{440CBA04-58DA-DA42-9DE4-C355645A8584}" type="slidenum">
              <a:rPr lang="en-US" smtClean="0"/>
              <a:t>‹#›</a:t>
            </a:fld>
            <a:endParaRPr lang="en-US"/>
          </a:p>
        </p:txBody>
      </p:sp>
    </p:spTree>
    <p:extLst>
      <p:ext uri="{BB962C8B-B14F-4D97-AF65-F5344CB8AC3E}">
        <p14:creationId xmlns:p14="http://schemas.microsoft.com/office/powerpoint/2010/main" val="5732413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791016-EA22-B345-BA27-021915232FA2}" type="datetime1">
              <a:rPr lang="en-US" smtClean="0"/>
              <a:t>8/25/2017</a:t>
            </a:fld>
            <a:endParaRPr lang="en-US"/>
          </a:p>
        </p:txBody>
      </p:sp>
      <p:sp>
        <p:nvSpPr>
          <p:cNvPr id="6" name="Footer Placeholder 5"/>
          <p:cNvSpPr>
            <a:spLocks noGrp="1"/>
          </p:cNvSpPr>
          <p:nvPr>
            <p:ph type="ftr" sz="quarter" idx="11"/>
          </p:nvPr>
        </p:nvSpPr>
        <p:spPr/>
        <p:txBody>
          <a:bodyPr/>
          <a:lstStyle/>
          <a:p>
            <a:r>
              <a:rPr lang="en-US" smtClean="0"/>
              <a:t>Hoa Lam International Hospital Operations </a:t>
            </a:r>
            <a:endParaRPr lang="en-US"/>
          </a:p>
        </p:txBody>
      </p:sp>
      <p:sp>
        <p:nvSpPr>
          <p:cNvPr id="7" name="Slide Number Placeholder 6"/>
          <p:cNvSpPr>
            <a:spLocks noGrp="1"/>
          </p:cNvSpPr>
          <p:nvPr>
            <p:ph type="sldNum" sz="quarter" idx="12"/>
          </p:nvPr>
        </p:nvSpPr>
        <p:spPr/>
        <p:txBody>
          <a:bodyPr/>
          <a:lstStyle/>
          <a:p>
            <a:fld id="{440CBA04-58DA-DA42-9DE4-C355645A8584}" type="slidenum">
              <a:rPr lang="en-US" smtClean="0"/>
              <a:t>‹#›</a:t>
            </a:fld>
            <a:endParaRPr lang="en-US"/>
          </a:p>
        </p:txBody>
      </p:sp>
    </p:spTree>
    <p:extLst>
      <p:ext uri="{BB962C8B-B14F-4D97-AF65-F5344CB8AC3E}">
        <p14:creationId xmlns:p14="http://schemas.microsoft.com/office/powerpoint/2010/main" val="42496625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BB8712A-56BD-ED4A-AB39-D054728BE72A}" type="datetime1">
              <a:rPr lang="en-US" smtClean="0"/>
              <a:t>8/25/2017</a:t>
            </a:fld>
            <a:endParaRPr lang="en-US"/>
          </a:p>
        </p:txBody>
      </p:sp>
      <p:sp>
        <p:nvSpPr>
          <p:cNvPr id="5" name="Footer Placeholder 4"/>
          <p:cNvSpPr>
            <a:spLocks noGrp="1"/>
          </p:cNvSpPr>
          <p:nvPr>
            <p:ph type="ftr" sz="quarter" idx="11"/>
          </p:nvPr>
        </p:nvSpPr>
        <p:spPr/>
        <p:txBody>
          <a:bodyPr/>
          <a:lstStyle/>
          <a:p>
            <a:r>
              <a:rPr lang="en-US" smtClean="0"/>
              <a:t>Hoa Lam International Hospital Operations </a:t>
            </a:r>
            <a:endParaRPr lang="en-US"/>
          </a:p>
        </p:txBody>
      </p:sp>
      <p:sp>
        <p:nvSpPr>
          <p:cNvPr id="6" name="Slide Number Placeholder 5"/>
          <p:cNvSpPr>
            <a:spLocks noGrp="1"/>
          </p:cNvSpPr>
          <p:nvPr>
            <p:ph type="sldNum" sz="quarter" idx="12"/>
          </p:nvPr>
        </p:nvSpPr>
        <p:spPr/>
        <p:txBody>
          <a:bodyPr/>
          <a:lstStyle/>
          <a:p>
            <a:fld id="{440CBA04-58DA-DA42-9DE4-C355645A8584}" type="slidenum">
              <a:rPr lang="en-US" smtClean="0"/>
              <a:t>‹#›</a:t>
            </a:fld>
            <a:endParaRPr lang="en-US"/>
          </a:p>
        </p:txBody>
      </p:sp>
    </p:spTree>
    <p:extLst>
      <p:ext uri="{BB962C8B-B14F-4D97-AF65-F5344CB8AC3E}">
        <p14:creationId xmlns:p14="http://schemas.microsoft.com/office/powerpoint/2010/main" val="17820643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64B8847-A449-7845-A1ED-7B0E1F15A3AB}" type="datetime1">
              <a:rPr lang="en-US" smtClean="0"/>
              <a:t>8/25/2017</a:t>
            </a:fld>
            <a:endParaRPr lang="en-US"/>
          </a:p>
        </p:txBody>
      </p:sp>
      <p:sp>
        <p:nvSpPr>
          <p:cNvPr id="5" name="Footer Placeholder 4"/>
          <p:cNvSpPr>
            <a:spLocks noGrp="1"/>
          </p:cNvSpPr>
          <p:nvPr>
            <p:ph type="ftr" sz="quarter" idx="11"/>
          </p:nvPr>
        </p:nvSpPr>
        <p:spPr/>
        <p:txBody>
          <a:bodyPr/>
          <a:lstStyle/>
          <a:p>
            <a:r>
              <a:rPr lang="en-US" smtClean="0"/>
              <a:t>Hoa Lam International Hospital Operations </a:t>
            </a:r>
            <a:endParaRPr lang="en-US"/>
          </a:p>
        </p:txBody>
      </p:sp>
      <p:sp>
        <p:nvSpPr>
          <p:cNvPr id="6" name="Slide Number Placeholder 5"/>
          <p:cNvSpPr>
            <a:spLocks noGrp="1"/>
          </p:cNvSpPr>
          <p:nvPr>
            <p:ph type="sldNum" sz="quarter" idx="12"/>
          </p:nvPr>
        </p:nvSpPr>
        <p:spPr/>
        <p:txBody>
          <a:bodyPr/>
          <a:lstStyle/>
          <a:p>
            <a:fld id="{440CBA04-58DA-DA42-9DE4-C355645A8584}" type="slidenum">
              <a:rPr lang="en-US" smtClean="0"/>
              <a:t>‹#›</a:t>
            </a:fld>
            <a:endParaRPr lang="en-US"/>
          </a:p>
        </p:txBody>
      </p:sp>
    </p:spTree>
    <p:extLst>
      <p:ext uri="{BB962C8B-B14F-4D97-AF65-F5344CB8AC3E}">
        <p14:creationId xmlns:p14="http://schemas.microsoft.com/office/powerpoint/2010/main" val="30166096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pic>
        <p:nvPicPr>
          <p:cNvPr id="2" name="Picture 6" descr="I:\Marketing\Proposals-Presentations\2011\NACJSB_New_Hospital_Hanoi_13778.999\Presentation\GH_Logos\Background2a.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52400"/>
            <a:ext cx="9151938" cy="667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95577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5326F4-0870-BE43-B304-6E9FA57EC32B}" type="datetime1">
              <a:rPr lang="en-US" smtClean="0"/>
              <a:t>8/25/2017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Hoa Lam International Hospital Operations </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0CBA04-58DA-DA42-9DE4-C355645A8584}" type="slidenum">
              <a:rPr lang="en-US" smtClean="0"/>
              <a:t>‹#›</a:t>
            </a:fld>
            <a:endParaRPr lang="en-US"/>
          </a:p>
        </p:txBody>
      </p:sp>
    </p:spTree>
    <p:extLst>
      <p:ext uri="{BB962C8B-B14F-4D97-AF65-F5344CB8AC3E}">
        <p14:creationId xmlns:p14="http://schemas.microsoft.com/office/powerpoint/2010/main" val="27207867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png"/><Relationship Id="rId9" Type="http://schemas.openxmlformats.org/officeDocument/2006/relationships/image" Target="../media/image8.jpe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4.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pn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png"/><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2.png"/><Relationship Id="rId1" Type="http://schemas.openxmlformats.org/officeDocument/2006/relationships/slideLayout" Target="../slideLayouts/slideLayout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2.png"/><Relationship Id="rId1" Type="http://schemas.openxmlformats.org/officeDocument/2006/relationships/slideLayout" Target="../slideLayouts/slideLayout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8.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2.png"/><Relationship Id="rId7" Type="http://schemas.openxmlformats.org/officeDocument/2006/relationships/diagramColors" Target="../diagrams/colors5.xml"/><Relationship Id="rId12"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diagramQuickStyle" Target="../diagrams/quickStyle5.xml"/><Relationship Id="rId11" Type="http://schemas.openxmlformats.org/officeDocument/2006/relationships/image" Target="../media/image7.png"/><Relationship Id="rId5" Type="http://schemas.openxmlformats.org/officeDocument/2006/relationships/diagramLayout" Target="../diagrams/layout5.xml"/><Relationship Id="rId10" Type="http://schemas.openxmlformats.org/officeDocument/2006/relationships/image" Target="../media/image6.png"/><Relationship Id="rId4" Type="http://schemas.openxmlformats.org/officeDocument/2006/relationships/diagramData" Target="../diagrams/data5.xml"/><Relationship Id="rId9" Type="http://schemas.openxmlformats.org/officeDocument/2006/relationships/image" Target="../media/image11.png"/></Relationships>
</file>

<file path=ppt/slides/_rels/slide9.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2.png"/><Relationship Id="rId7" Type="http://schemas.openxmlformats.org/officeDocument/2006/relationships/diagramColors" Target="../diagrams/colors6.xml"/><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 Id="rId9" Type="http://schemas.openxmlformats.org/officeDocument/2006/relationships/image" Target="../media/image12.png"/></Relationships>
</file>

<file path=ppt/slides/_rels/slide10.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2.png"/><Relationship Id="rId7" Type="http://schemas.openxmlformats.org/officeDocument/2006/relationships/diagramColors" Target="../diagrams/colors7.xml"/><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 Id="rId9" Type="http://schemas.openxmlformats.org/officeDocument/2006/relationships/image" Target="../media/image13.png"/></Relationships>
</file>

<file path=ppt/slides/_rels/slide11.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image" Target="../media/image2.png"/><Relationship Id="rId7" Type="http://schemas.openxmlformats.org/officeDocument/2006/relationships/diagramColors" Target="../diagrams/colors8.xml"/><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 Id="rId9" Type="http://schemas.openxmlformats.org/officeDocument/2006/relationships/image" Target="../media/image14.png"/></Relationships>
</file>

<file path=ppt/slides/_rels/slide12.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image" Target="../media/image2.png"/><Relationship Id="rId7" Type="http://schemas.openxmlformats.org/officeDocument/2006/relationships/diagramColors" Target="../diagrams/colors9.xml"/><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diagramQuickStyle" Target="../diagrams/quickStyle9.xml"/><Relationship Id="rId11" Type="http://schemas.openxmlformats.org/officeDocument/2006/relationships/image" Target="../media/image8.jpeg"/><Relationship Id="rId5" Type="http://schemas.openxmlformats.org/officeDocument/2006/relationships/diagramLayout" Target="../diagrams/layout9.xml"/><Relationship Id="rId10" Type="http://schemas.openxmlformats.org/officeDocument/2006/relationships/image" Target="../media/image7.png"/><Relationship Id="rId4" Type="http://schemas.openxmlformats.org/officeDocument/2006/relationships/diagramData" Target="../diagrams/data9.xml"/><Relationship Id="rId9"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png"/><Relationship Id="rId1" Type="http://schemas.openxmlformats.org/officeDocument/2006/relationships/slideLayout" Target="../slideLayouts/slideLayout4.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image" Target="../media/image2.png"/><Relationship Id="rId1" Type="http://schemas.openxmlformats.org/officeDocument/2006/relationships/slideLayout" Target="../slideLayouts/slideLayout4.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5.xml.rels><?xml version="1.0" encoding="UTF-8" standalone="yes"?>
<Relationships xmlns="http://schemas.openxmlformats.org/package/2006/relationships"><Relationship Id="rId8" Type="http://schemas.microsoft.com/office/2007/relationships/diagramDrawing" Target="../diagrams/drawing11.xml"/><Relationship Id="rId3" Type="http://schemas.openxmlformats.org/officeDocument/2006/relationships/image" Target="../media/image2.png"/><Relationship Id="rId7" Type="http://schemas.openxmlformats.org/officeDocument/2006/relationships/diagramColors" Target="../diagrams/colors11.xml"/><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diagramQuickStyle" Target="../diagrams/quickStyle11.xml"/><Relationship Id="rId5" Type="http://schemas.openxmlformats.org/officeDocument/2006/relationships/diagramLayout" Target="../diagrams/layout11.xml"/><Relationship Id="rId4" Type="http://schemas.openxmlformats.org/officeDocument/2006/relationships/diagramData" Target="../diagrams/data11.xml"/><Relationship Id="rId9" Type="http://schemas.openxmlformats.org/officeDocument/2006/relationships/image" Target="../media/image16.png"/></Relationships>
</file>

<file path=ppt/slides/_rels/slide1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image" Target="../media/image2.png"/><Relationship Id="rId1" Type="http://schemas.openxmlformats.org/officeDocument/2006/relationships/slideLayout" Target="../slideLayouts/slideLayout4.xml"/><Relationship Id="rId6" Type="http://schemas.openxmlformats.org/officeDocument/2006/relationships/diagramColors" Target="../diagrams/colors12.xml"/><Relationship Id="rId11" Type="http://schemas.openxmlformats.org/officeDocument/2006/relationships/image" Target="../media/image8.jpeg"/><Relationship Id="rId5" Type="http://schemas.openxmlformats.org/officeDocument/2006/relationships/diagramQuickStyle" Target="../diagrams/quickStyle12.xml"/><Relationship Id="rId10" Type="http://schemas.openxmlformats.org/officeDocument/2006/relationships/image" Target="../media/image7.png"/><Relationship Id="rId4" Type="http://schemas.openxmlformats.org/officeDocument/2006/relationships/diagramLayout" Target="../diagrams/layout12.xml"/><Relationship Id="rId9" Type="http://schemas.openxmlformats.org/officeDocument/2006/relationships/image" Target="../media/image6.png"/></Relationships>
</file>

<file path=ppt/slides/_rels/slide1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image" Target="../media/image2.png"/><Relationship Id="rId1" Type="http://schemas.openxmlformats.org/officeDocument/2006/relationships/slideLayout" Target="../slideLayouts/slideLayout4.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png"/><Relationship Id="rId1" Type="http://schemas.openxmlformats.org/officeDocument/2006/relationships/slideLayout" Target="../slideLayouts/slideLayout4.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8" Type="http://schemas.microsoft.com/office/2007/relationships/diagramDrawing" Target="../diagrams/drawing14.xml"/><Relationship Id="rId3" Type="http://schemas.openxmlformats.org/officeDocument/2006/relationships/image" Target="../media/image2.png"/><Relationship Id="rId7" Type="http://schemas.openxmlformats.org/officeDocument/2006/relationships/diagramColors" Target="../diagrams/colors14.xml"/><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diagramQuickStyle" Target="../diagrams/quickStyle14.xml"/><Relationship Id="rId5" Type="http://schemas.openxmlformats.org/officeDocument/2006/relationships/diagramLayout" Target="../diagrams/layout14.xml"/><Relationship Id="rId4" Type="http://schemas.openxmlformats.org/officeDocument/2006/relationships/diagramData" Target="../diagrams/data14.xml"/><Relationship Id="rId9" Type="http://schemas.openxmlformats.org/officeDocument/2006/relationships/image" Target="../media/image20.png"/></Relationships>
</file>

<file path=ppt/slides/_rels/slide2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image" Target="../media/image2.png"/><Relationship Id="rId1" Type="http://schemas.openxmlformats.org/officeDocument/2006/relationships/slideLayout" Target="../slideLayouts/slideLayout4.xml"/><Relationship Id="rId6" Type="http://schemas.openxmlformats.org/officeDocument/2006/relationships/diagramColors" Target="../diagrams/colors15.xml"/><Relationship Id="rId5" Type="http://schemas.openxmlformats.org/officeDocument/2006/relationships/diagramQuickStyle" Target="../diagrams/quickStyle15.xml"/><Relationship Id="rId10" Type="http://schemas.openxmlformats.org/officeDocument/2006/relationships/image" Target="../media/image8.jpeg"/><Relationship Id="rId4" Type="http://schemas.openxmlformats.org/officeDocument/2006/relationships/diagramLayout" Target="../diagrams/layout15.xml"/><Relationship Id="rId9"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image" Target="../media/image2.png"/><Relationship Id="rId1" Type="http://schemas.openxmlformats.org/officeDocument/2006/relationships/slideLayout" Target="../slideLayouts/slideLayout4.xml"/><Relationship Id="rId6" Type="http://schemas.openxmlformats.org/officeDocument/2006/relationships/diagramColors" Target="../diagrams/colors16.xml"/><Relationship Id="rId5" Type="http://schemas.openxmlformats.org/officeDocument/2006/relationships/diagramQuickStyle" Target="../diagrams/quickStyle16.xml"/><Relationship Id="rId10" Type="http://schemas.openxmlformats.org/officeDocument/2006/relationships/image" Target="../media/image8.jpeg"/><Relationship Id="rId4" Type="http://schemas.openxmlformats.org/officeDocument/2006/relationships/diagramLayout" Target="../diagrams/layout16.xml"/><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9000" r="-19000"/>
          </a:stretch>
        </a:blip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361565E8-1BEC-F749-9187-3CF355EB4D4F}" type="slidenum">
              <a:rPr lang="en-US" smtClean="0">
                <a:latin typeface="Arial" panose="020B0604020202020204" pitchFamily="34" charset="0"/>
                <a:cs typeface="Arial" panose="020B0604020202020204" pitchFamily="34" charset="0"/>
              </a:rPr>
              <a:pPr/>
              <a:t>1</a:t>
            </a:fld>
            <a:endParaRPr lang="en-US" dirty="0">
              <a:latin typeface="Arial" panose="020B0604020202020204" pitchFamily="34" charset="0"/>
              <a:cs typeface="Arial" panose="020B0604020202020204" pitchFamily="34" charset="0"/>
            </a:endParaRPr>
          </a:p>
        </p:txBody>
      </p:sp>
      <p:sp>
        <p:nvSpPr>
          <p:cNvPr id="11" name="Title 1"/>
          <p:cNvSpPr txBox="1">
            <a:spLocks/>
          </p:cNvSpPr>
          <p:nvPr/>
        </p:nvSpPr>
        <p:spPr>
          <a:xfrm>
            <a:off x="3628371" y="1080582"/>
            <a:ext cx="5515629" cy="2170316"/>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err="1" smtClean="0">
                <a:latin typeface="Arial" panose="020B0604020202020204" pitchFamily="34" charset="0"/>
                <a:cs typeface="Arial" panose="020B0604020202020204" pitchFamily="34" charset="0"/>
              </a:rPr>
              <a:t>Sự</a:t>
            </a:r>
            <a:r>
              <a:rPr lang="en-US" b="1" dirty="0" smtClean="0">
                <a:latin typeface="Arial" panose="020B0604020202020204" pitchFamily="34" charset="0"/>
                <a:cs typeface="Arial" panose="020B0604020202020204" pitchFamily="34" charset="0"/>
              </a:rPr>
              <a:t> </a:t>
            </a:r>
            <a:r>
              <a:rPr lang="en-US" b="1" dirty="0" err="1" smtClean="0">
                <a:latin typeface="Arial" panose="020B0604020202020204" pitchFamily="34" charset="0"/>
                <a:cs typeface="Arial" panose="020B0604020202020204" pitchFamily="34" charset="0"/>
              </a:rPr>
              <a:t>cân</a:t>
            </a:r>
            <a:r>
              <a:rPr lang="en-US" b="1" dirty="0" smtClean="0">
                <a:latin typeface="Arial" panose="020B0604020202020204" pitchFamily="34" charset="0"/>
                <a:cs typeface="Arial" panose="020B0604020202020204" pitchFamily="34" charset="0"/>
              </a:rPr>
              <a:t> </a:t>
            </a:r>
            <a:r>
              <a:rPr lang="en-US" b="1" dirty="0" err="1" smtClean="0">
                <a:latin typeface="Arial" panose="020B0604020202020204" pitchFamily="34" charset="0"/>
                <a:cs typeface="Arial" panose="020B0604020202020204" pitchFamily="34" charset="0"/>
              </a:rPr>
              <a:t>bằng</a:t>
            </a:r>
            <a:r>
              <a:rPr lang="en-US" b="1" dirty="0" smtClean="0">
                <a:latin typeface="Arial" panose="020B0604020202020204" pitchFamily="34" charset="0"/>
                <a:cs typeface="Arial" panose="020B0604020202020204" pitchFamily="34" charset="0"/>
              </a:rPr>
              <a:t> </a:t>
            </a:r>
            <a:r>
              <a:rPr lang="en-US" b="1" dirty="0" err="1" smtClean="0">
                <a:latin typeface="Arial" panose="020B0604020202020204" pitchFamily="34" charset="0"/>
                <a:cs typeface="Arial" panose="020B0604020202020204" pitchFamily="34" charset="0"/>
              </a:rPr>
              <a:t>Chất</a:t>
            </a:r>
            <a:r>
              <a:rPr lang="en-US" b="1" dirty="0" smtClean="0">
                <a:latin typeface="Arial" panose="020B0604020202020204" pitchFamily="34" charset="0"/>
                <a:cs typeface="Arial" panose="020B0604020202020204" pitchFamily="34" charset="0"/>
              </a:rPr>
              <a:t> </a:t>
            </a:r>
            <a:r>
              <a:rPr lang="en-US" b="1" dirty="0" err="1" smtClean="0">
                <a:latin typeface="Arial" panose="020B0604020202020204" pitchFamily="34" charset="0"/>
                <a:cs typeface="Arial" panose="020B0604020202020204" pitchFamily="34" charset="0"/>
              </a:rPr>
              <a:t>lượng</a:t>
            </a:r>
            <a:r>
              <a:rPr lang="en-US" b="1" dirty="0" smtClean="0">
                <a:latin typeface="Arial" panose="020B0604020202020204" pitchFamily="34" charset="0"/>
                <a:cs typeface="Arial" panose="020B0604020202020204" pitchFamily="34" charset="0"/>
              </a:rPr>
              <a:t>, </a:t>
            </a:r>
            <a:r>
              <a:rPr lang="en-US" b="1" dirty="0" err="1" smtClean="0">
                <a:latin typeface="Arial" panose="020B0604020202020204" pitchFamily="34" charset="0"/>
                <a:cs typeface="Arial" panose="020B0604020202020204" pitchFamily="34" charset="0"/>
              </a:rPr>
              <a:t>Dịch</a:t>
            </a:r>
            <a:r>
              <a:rPr lang="en-US" b="1" dirty="0" smtClean="0">
                <a:latin typeface="Arial" panose="020B0604020202020204" pitchFamily="34" charset="0"/>
                <a:cs typeface="Arial" panose="020B0604020202020204" pitchFamily="34" charset="0"/>
              </a:rPr>
              <a:t> </a:t>
            </a:r>
            <a:r>
              <a:rPr lang="en-US" b="1" dirty="0" err="1" smtClean="0">
                <a:latin typeface="Arial" panose="020B0604020202020204" pitchFamily="34" charset="0"/>
                <a:cs typeface="Arial" panose="020B0604020202020204" pitchFamily="34" charset="0"/>
              </a:rPr>
              <a:t>vụ</a:t>
            </a:r>
            <a:r>
              <a:rPr lang="en-US" b="1" dirty="0" smtClean="0">
                <a:latin typeface="Arial" panose="020B0604020202020204" pitchFamily="34" charset="0"/>
                <a:cs typeface="Arial" panose="020B0604020202020204" pitchFamily="34" charset="0"/>
              </a:rPr>
              <a:t> </a:t>
            </a:r>
            <a:r>
              <a:rPr lang="en-US" b="1" dirty="0" err="1" smtClean="0">
                <a:latin typeface="Arial" panose="020B0604020202020204" pitchFamily="34" charset="0"/>
                <a:cs typeface="Arial" panose="020B0604020202020204" pitchFamily="34" charset="0"/>
              </a:rPr>
              <a:t>và</a:t>
            </a:r>
            <a:r>
              <a:rPr lang="en-US" b="1" dirty="0" smtClean="0">
                <a:latin typeface="Arial" panose="020B0604020202020204" pitchFamily="34" charset="0"/>
                <a:cs typeface="Arial" panose="020B0604020202020204" pitchFamily="34" charset="0"/>
              </a:rPr>
              <a:t> </a:t>
            </a:r>
            <a:r>
              <a:rPr lang="en-US" b="1" dirty="0" err="1" smtClean="0">
                <a:latin typeface="Arial" panose="020B0604020202020204" pitchFamily="34" charset="0"/>
                <a:cs typeface="Arial" panose="020B0604020202020204" pitchFamily="34" charset="0"/>
              </a:rPr>
              <a:t>Hiệu</a:t>
            </a:r>
            <a:r>
              <a:rPr lang="en-US" b="1" dirty="0" smtClean="0">
                <a:latin typeface="Arial" panose="020B0604020202020204" pitchFamily="34" charset="0"/>
                <a:cs typeface="Arial" panose="020B0604020202020204" pitchFamily="34" charset="0"/>
              </a:rPr>
              <a:t> </a:t>
            </a:r>
            <a:r>
              <a:rPr lang="en-US" b="1" dirty="0" err="1" smtClean="0">
                <a:latin typeface="Arial" panose="020B0604020202020204" pitchFamily="34" charset="0"/>
                <a:cs typeface="Arial" panose="020B0604020202020204" pitchFamily="34" charset="0"/>
              </a:rPr>
              <a:t>suất</a:t>
            </a:r>
            <a:endParaRPr lang="en-US" b="1" dirty="0" smtClean="0">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4"/>
          <a:stretch>
            <a:fillRect/>
          </a:stretch>
        </p:blipFill>
        <p:spPr>
          <a:xfrm>
            <a:off x="505194" y="1332466"/>
            <a:ext cx="3378211" cy="4412027"/>
          </a:xfrm>
          <a:prstGeom prst="rect">
            <a:avLst/>
          </a:prstGeom>
        </p:spPr>
      </p:pic>
      <p:pic>
        <p:nvPicPr>
          <p:cNvPr id="12" name="Picture 2" descr="Norred.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49860" y="147132"/>
            <a:ext cx="2028825"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 descr="LOGO MOH.jpe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4260" y="147132"/>
            <a:ext cx="952500"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6" descr="Description: Description: logo.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83405" y="5606909"/>
            <a:ext cx="2217356" cy="57150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5" descr="Description: Description: logo1.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98048" y="5511659"/>
            <a:ext cx="1981200" cy="64770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4" descr="Description: Description: Logo ICT.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276536" y="5492609"/>
            <a:ext cx="778669"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32597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9000" r="-19000"/>
          </a:stretch>
        </a:blipFill>
        <a:effectLst/>
      </p:bgPr>
    </p:bg>
    <p:spTree>
      <p:nvGrpSpPr>
        <p:cNvPr id="1" name=""/>
        <p:cNvGrpSpPr/>
        <p:nvPr/>
      </p:nvGrpSpPr>
      <p:grpSpPr>
        <a:xfrm>
          <a:off x="0" y="0"/>
          <a:ext cx="0" cy="0"/>
          <a:chOff x="0" y="0"/>
          <a:chExt cx="0" cy="0"/>
        </a:xfrm>
      </p:grpSpPr>
      <p:sp>
        <p:nvSpPr>
          <p:cNvPr id="7" name="Rectangle 6"/>
          <p:cNvSpPr/>
          <p:nvPr/>
        </p:nvSpPr>
        <p:spPr>
          <a:xfrm>
            <a:off x="570832" y="2080186"/>
            <a:ext cx="7977364" cy="923330"/>
          </a:xfrm>
          <a:prstGeom prst="rect">
            <a:avLst/>
          </a:prstGeom>
          <a:noFill/>
        </p:spPr>
        <p:txBody>
          <a:bodyPr wrap="square" lIns="91440" tIns="45720" rIns="91440" bIns="45720">
            <a:spAutoFit/>
          </a:bodyPr>
          <a:lstStyle/>
          <a:p>
            <a:pPr algn="ctr"/>
            <a:r>
              <a:rPr lang="en-US" sz="5400" b="1" cap="none" spc="0" dirty="0" smtClean="0">
                <a:ln w="31550" cmpd="sng">
                  <a:noFill/>
                  <a:prstDash val="solid"/>
                </a:ln>
                <a:solidFill>
                  <a:schemeClr val="accent6"/>
                </a:solidFill>
                <a:effectLst>
                  <a:outerShdw blurRad="50800" dist="40000" dir="5400000" algn="tl" rotWithShape="0">
                    <a:srgbClr val="000000">
                      <a:shade val="5000"/>
                      <a:satMod val="120000"/>
                      <a:alpha val="33000"/>
                    </a:srgbClr>
                  </a:outerShdw>
                </a:effectLst>
              </a:rPr>
              <a:t>Efficiency = ?</a:t>
            </a:r>
            <a:endParaRPr lang="en-US" sz="5400" b="1" cap="none" spc="0" dirty="0">
              <a:ln w="31550" cmpd="sng">
                <a:noFill/>
                <a:prstDash val="solid"/>
              </a:ln>
              <a:solidFill>
                <a:schemeClr val="accent6"/>
              </a:solidFill>
              <a:effectLst>
                <a:outerShdw blurRad="50800" dist="40000" dir="5400000" algn="tl" rotWithShape="0">
                  <a:srgbClr val="000000">
                    <a:shade val="5000"/>
                    <a:satMod val="120000"/>
                    <a:alpha val="33000"/>
                  </a:srgbClr>
                </a:outerShdw>
              </a:effectLst>
            </a:endParaRPr>
          </a:p>
        </p:txBody>
      </p:sp>
      <p:pic>
        <p:nvPicPr>
          <p:cNvPr id="2" name="Picture 1"/>
          <p:cNvPicPr>
            <a:picLocks noChangeAspect="1"/>
          </p:cNvPicPr>
          <p:nvPr/>
        </p:nvPicPr>
        <p:blipFill>
          <a:blip r:embed="rId3"/>
          <a:stretch>
            <a:fillRect/>
          </a:stretch>
        </p:blipFill>
        <p:spPr>
          <a:xfrm>
            <a:off x="0" y="1"/>
            <a:ext cx="9143999" cy="5333999"/>
          </a:xfrm>
          <a:prstGeom prst="rect">
            <a:avLst/>
          </a:prstGeom>
        </p:spPr>
      </p:pic>
    </p:spTree>
    <p:extLst>
      <p:ext uri="{BB962C8B-B14F-4D97-AF65-F5344CB8AC3E}">
        <p14:creationId xmlns:p14="http://schemas.microsoft.com/office/powerpoint/2010/main" val="11162611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9000" r="-19000"/>
          </a:stretch>
        </a:blipFill>
        <a:effectLst/>
      </p:bgPr>
    </p:bg>
    <p:spTree>
      <p:nvGrpSpPr>
        <p:cNvPr id="1" name=""/>
        <p:cNvGrpSpPr/>
        <p:nvPr/>
      </p:nvGrpSpPr>
      <p:grpSpPr>
        <a:xfrm>
          <a:off x="0" y="0"/>
          <a:ext cx="0" cy="0"/>
          <a:chOff x="0" y="0"/>
          <a:chExt cx="0" cy="0"/>
        </a:xfrm>
      </p:grpSpPr>
      <p:sp>
        <p:nvSpPr>
          <p:cNvPr id="3" name="TextBox 2"/>
          <p:cNvSpPr txBox="1"/>
          <p:nvPr/>
        </p:nvSpPr>
        <p:spPr>
          <a:xfrm>
            <a:off x="81281" y="1124506"/>
            <a:ext cx="4414519" cy="4154984"/>
          </a:xfrm>
          <a:prstGeom prst="rect">
            <a:avLst/>
          </a:prstGeom>
          <a:noFill/>
        </p:spPr>
        <p:txBody>
          <a:bodyPr wrap="square" rtlCol="0">
            <a:spAutoFit/>
          </a:bodyPr>
          <a:lstStyle/>
          <a:p>
            <a:pPr algn="just"/>
            <a:r>
              <a:rPr lang="en-US" sz="2400" dirty="0" err="1" smtClean="0">
                <a:latin typeface="Arial" panose="020B0604020202020204" pitchFamily="34" charset="0"/>
                <a:cs typeface="Arial" panose="020B0604020202020204" pitchFamily="34" charset="0"/>
              </a:rPr>
              <a:t>Từ</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điển</a:t>
            </a:r>
            <a:endParaRPr lang="en-US" sz="2400" dirty="0">
              <a:latin typeface="Arial" panose="020B0604020202020204" pitchFamily="34" charset="0"/>
              <a:cs typeface="Arial" panose="020B0604020202020204" pitchFamily="34" charset="0"/>
            </a:endParaRPr>
          </a:p>
          <a:p>
            <a:pPr algn="just"/>
            <a:r>
              <a:rPr lang="en-US" sz="2400" b="1" dirty="0" smtClean="0">
                <a:latin typeface="Arial" panose="020B0604020202020204" pitchFamily="34" charset="0"/>
                <a:cs typeface="Arial" panose="020B0604020202020204" pitchFamily="34" charset="0"/>
              </a:rPr>
              <a:t>Efficiency – </a:t>
            </a:r>
            <a:r>
              <a:rPr lang="en-US" sz="2400" b="1" dirty="0" err="1" smtClean="0">
                <a:latin typeface="Arial" panose="020B0604020202020204" pitchFamily="34" charset="0"/>
                <a:cs typeface="Arial" panose="020B0604020202020204" pitchFamily="34" charset="0"/>
              </a:rPr>
              <a:t>Hiệu</a:t>
            </a:r>
            <a:r>
              <a:rPr lang="en-US" sz="2400" b="1" dirty="0" smtClean="0">
                <a:latin typeface="Arial" panose="020B0604020202020204" pitchFamily="34" charset="0"/>
                <a:cs typeface="Arial" panose="020B0604020202020204" pitchFamily="34" charset="0"/>
              </a:rPr>
              <a:t> </a:t>
            </a:r>
            <a:r>
              <a:rPr lang="en-US" sz="2400" b="1" dirty="0" err="1" smtClean="0">
                <a:latin typeface="Arial" panose="020B0604020202020204" pitchFamily="34" charset="0"/>
                <a:cs typeface="Arial" panose="020B0604020202020204" pitchFamily="34" charset="0"/>
              </a:rPr>
              <a:t>suất</a:t>
            </a:r>
            <a:endParaRPr lang="en-US" sz="2400" b="1" dirty="0">
              <a:latin typeface="Arial" panose="020B0604020202020204" pitchFamily="34" charset="0"/>
              <a:cs typeface="Arial" panose="020B0604020202020204" pitchFamily="34" charset="0"/>
            </a:endParaRPr>
          </a:p>
          <a:p>
            <a:pPr algn="just"/>
            <a:r>
              <a:rPr lang="en-US" sz="2400" i="1" dirty="0">
                <a:latin typeface="Arial" panose="020B0604020202020204" pitchFamily="34" charset="0"/>
                <a:cs typeface="Arial" panose="020B0604020202020204" pitchFamily="34" charset="0"/>
              </a:rPr>
              <a:t>noun</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ef·fi·cien·cy</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i</a:t>
            </a:r>
            <a:r>
              <a:rPr lang="en-US" sz="2400" dirty="0">
                <a:latin typeface="Arial" panose="020B0604020202020204" pitchFamily="34" charset="0"/>
                <a:cs typeface="Arial" panose="020B0604020202020204" pitchFamily="34" charset="0"/>
              </a:rPr>
              <a:t>-ˈfi-</a:t>
            </a:r>
            <a:r>
              <a:rPr lang="en-US" sz="2400" dirty="0" err="1">
                <a:latin typeface="Arial" panose="020B0604020202020204" pitchFamily="34" charset="0"/>
                <a:cs typeface="Arial" panose="020B0604020202020204" pitchFamily="34" charset="0"/>
              </a:rPr>
              <a:t>shən</a:t>
            </a:r>
            <a:r>
              <a:rPr lang="en-US" sz="2400" dirty="0">
                <a:latin typeface="Arial" panose="020B0604020202020204" pitchFamily="34" charset="0"/>
                <a:cs typeface="Arial" panose="020B0604020202020204" pitchFamily="34" charset="0"/>
              </a:rPr>
              <a:t>-</a:t>
            </a:r>
            <a:r>
              <a:rPr lang="en-US" sz="2400" dirty="0" err="1">
                <a:latin typeface="Arial" panose="020B0604020202020204" pitchFamily="34" charset="0"/>
                <a:cs typeface="Arial" panose="020B0604020202020204" pitchFamily="34" charset="0"/>
              </a:rPr>
              <a:t>sē</a:t>
            </a:r>
            <a:r>
              <a:rPr lang="en-US" sz="2400" dirty="0">
                <a:latin typeface="Arial" panose="020B0604020202020204" pitchFamily="34" charset="0"/>
                <a:cs typeface="Arial" panose="020B0604020202020204" pitchFamily="34" charset="0"/>
              </a:rPr>
              <a:t>\</a:t>
            </a:r>
          </a:p>
          <a:p>
            <a:pPr algn="just"/>
            <a:r>
              <a:rPr lang="en-US" sz="2400" dirty="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Khả</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năng</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để</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làm</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một</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việc</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gì</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đó</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hoặc</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sản</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xuất</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ra</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một</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thứ</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mà</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không</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có</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sự</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lãng</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phí</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nguyên</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vật</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liệu</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thời</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gian</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năng</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lượng</a:t>
            </a:r>
            <a:endParaRPr lang="en-US" sz="2400" dirty="0" smtClean="0">
              <a:latin typeface="Arial" panose="020B0604020202020204" pitchFamily="34" charset="0"/>
              <a:cs typeface="Arial" panose="020B0604020202020204" pitchFamily="34" charset="0"/>
            </a:endParaRPr>
          </a:p>
          <a:p>
            <a:pPr algn="just"/>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Chất</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lượng</a:t>
            </a:r>
            <a:r>
              <a:rPr lang="en-US" sz="2400" dirty="0" smtClean="0">
                <a:latin typeface="Arial" panose="020B0604020202020204" pitchFamily="34" charset="0"/>
                <a:cs typeface="Arial" panose="020B0604020202020204" pitchFamily="34" charset="0"/>
              </a:rPr>
              <a:t> hay </a:t>
            </a:r>
            <a:r>
              <a:rPr lang="en-US" sz="2400" dirty="0" err="1" smtClean="0">
                <a:latin typeface="Arial" panose="020B0604020202020204" pitchFamily="34" charset="0"/>
                <a:cs typeface="Arial" panose="020B0604020202020204" pitchFamily="34" charset="0"/>
              </a:rPr>
              <a:t>mức</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độ</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hiệu</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suất</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thuộc</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kỹ</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thuật</a:t>
            </a:r>
            <a:r>
              <a:rPr lang="en-US" sz="2400" dirty="0" smtClean="0">
                <a:latin typeface="Arial" panose="020B0604020202020204" pitchFamily="34" charset="0"/>
                <a:cs typeface="Arial" panose="020B0604020202020204" pitchFamily="34" charset="0"/>
              </a:rPr>
              <a:t>)  </a:t>
            </a:r>
            <a:endParaRPr lang="en-US" sz="2400" dirty="0">
              <a:latin typeface="Arial" panose="020B0604020202020204" pitchFamily="34" charset="0"/>
              <a:cs typeface="Arial" panose="020B0604020202020204" pitchFamily="34" charset="0"/>
            </a:endParaRPr>
          </a:p>
          <a:p>
            <a:pPr algn="just"/>
            <a:endParaRPr lang="en-US" sz="2400" dirty="0">
              <a:latin typeface="Arial" panose="020B0604020202020204" pitchFamily="34" charset="0"/>
              <a:cs typeface="Arial" panose="020B0604020202020204" pitchFamily="34" charset="0"/>
            </a:endParaRPr>
          </a:p>
        </p:txBody>
      </p:sp>
      <p:sp>
        <p:nvSpPr>
          <p:cNvPr id="9" name="TextBox 8"/>
          <p:cNvSpPr txBox="1"/>
          <p:nvPr/>
        </p:nvSpPr>
        <p:spPr>
          <a:xfrm>
            <a:off x="0" y="0"/>
            <a:ext cx="9144000" cy="584775"/>
          </a:xfrm>
          <a:prstGeom prst="rect">
            <a:avLst/>
          </a:prstGeom>
          <a:solidFill>
            <a:schemeClr val="accent5">
              <a:lumMod val="40000"/>
              <a:lumOff val="60000"/>
            </a:schemeClr>
          </a:solidFill>
        </p:spPr>
        <p:txBody>
          <a:bodyPr wrap="square" rtlCol="0">
            <a:spAutoFit/>
          </a:bodyPr>
          <a:lstStyle/>
          <a:p>
            <a:pPr algn="ctr"/>
            <a:r>
              <a:rPr lang="en-US" sz="3200" b="1" dirty="0" smtClean="0">
                <a:latin typeface="Arial" panose="020B0604020202020204" pitchFamily="34" charset="0"/>
                <a:cs typeface="Arial" panose="020B0604020202020204" pitchFamily="34" charset="0"/>
              </a:rPr>
              <a:t>Efficiency - </a:t>
            </a:r>
            <a:r>
              <a:rPr lang="en-US" sz="3200" b="1" dirty="0" err="1" smtClean="0">
                <a:latin typeface="Arial" panose="020B0604020202020204" pitchFamily="34" charset="0"/>
                <a:cs typeface="Arial" panose="020B0604020202020204" pitchFamily="34" charset="0"/>
              </a:rPr>
              <a:t>Hiệu</a:t>
            </a:r>
            <a:r>
              <a:rPr lang="en-US" sz="3200" b="1" dirty="0">
                <a:latin typeface="Arial" panose="020B0604020202020204" pitchFamily="34" charset="0"/>
                <a:cs typeface="Arial" panose="020B0604020202020204" pitchFamily="34" charset="0"/>
              </a:rPr>
              <a:t> </a:t>
            </a:r>
            <a:r>
              <a:rPr lang="en-US" sz="3200" b="1" dirty="0" err="1" smtClean="0">
                <a:latin typeface="Arial" panose="020B0604020202020204" pitchFamily="34" charset="0"/>
                <a:cs typeface="Arial" panose="020B0604020202020204" pitchFamily="34" charset="0"/>
              </a:rPr>
              <a:t>suất</a:t>
            </a:r>
            <a:endParaRPr lang="en-US" sz="3200" b="1" dirty="0">
              <a:latin typeface="Arial" panose="020B0604020202020204" pitchFamily="34" charset="0"/>
              <a:cs typeface="Arial" panose="020B0604020202020204" pitchFamily="34" charset="0"/>
            </a:endParaRPr>
          </a:p>
        </p:txBody>
      </p:sp>
      <p:pic>
        <p:nvPicPr>
          <p:cNvPr id="7" name="Picture 6"/>
          <p:cNvPicPr>
            <a:picLocks noChangeAspect="1"/>
          </p:cNvPicPr>
          <p:nvPr/>
        </p:nvPicPr>
        <p:blipFill>
          <a:blip r:embed="rId3"/>
          <a:stretch>
            <a:fillRect/>
          </a:stretch>
        </p:blipFill>
        <p:spPr>
          <a:xfrm>
            <a:off x="4534493" y="1124506"/>
            <a:ext cx="4596180" cy="3558333"/>
          </a:xfrm>
          <a:prstGeom prst="rect">
            <a:avLst/>
          </a:prstGeom>
        </p:spPr>
      </p:pic>
      <p:pic>
        <p:nvPicPr>
          <p:cNvPr id="5" name="Picture 16" descr="Description: Description: 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3405" y="5606909"/>
            <a:ext cx="2217356" cy="5715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Description: Description: logo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98048" y="5511659"/>
            <a:ext cx="1981200" cy="6477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4" descr="Description: Description: Logo ICT.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76536" y="5492609"/>
            <a:ext cx="778669"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36387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9000" r="-19000"/>
          </a:stretch>
        </a:blipFill>
        <a:effectLst/>
      </p:bgPr>
    </p:bg>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3138687037"/>
              </p:ext>
            </p:extLst>
          </p:nvPr>
        </p:nvGraphicFramePr>
        <p:xfrm>
          <a:off x="1524000" y="1636543"/>
          <a:ext cx="6096000" cy="4064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TextBox 5"/>
          <p:cNvSpPr txBox="1"/>
          <p:nvPr/>
        </p:nvSpPr>
        <p:spPr>
          <a:xfrm>
            <a:off x="2517527" y="280953"/>
            <a:ext cx="4020652" cy="523220"/>
          </a:xfrm>
          <a:prstGeom prst="rect">
            <a:avLst/>
          </a:prstGeom>
          <a:noFill/>
        </p:spPr>
        <p:txBody>
          <a:bodyPr wrap="none" rtlCol="0">
            <a:spAutoFit/>
          </a:bodyPr>
          <a:lstStyle/>
          <a:p>
            <a:r>
              <a:rPr lang="en-US" sz="2800" b="1" dirty="0">
                <a:latin typeface="Arial" panose="020B0604020202020204" pitchFamily="34" charset="0"/>
                <a:cs typeface="Arial" panose="020B0604020202020204" pitchFamily="34" charset="0"/>
              </a:rPr>
              <a:t>H</a:t>
            </a:r>
            <a:r>
              <a:rPr lang="vi-VN" sz="2800" b="1" dirty="0" smtClean="0">
                <a:latin typeface="Arial" panose="020B0604020202020204" pitchFamily="34" charset="0"/>
                <a:cs typeface="Arial" panose="020B0604020202020204" pitchFamily="34" charset="0"/>
              </a:rPr>
              <a:t>iệu quả</a:t>
            </a:r>
            <a:r>
              <a:rPr lang="en-US" sz="2800" b="1" dirty="0" smtClean="0">
                <a:latin typeface="Arial" panose="020B0604020202020204" pitchFamily="34" charset="0"/>
                <a:cs typeface="Arial" panose="020B0604020202020204" pitchFamily="34" charset="0"/>
              </a:rPr>
              <a:t> </a:t>
            </a:r>
            <a:r>
              <a:rPr lang="vi-VN" sz="2800" b="1" dirty="0" smtClean="0">
                <a:latin typeface="Arial" panose="020B0604020202020204" pitchFamily="34" charset="0"/>
                <a:cs typeface="Arial" panose="020B0604020202020204" pitchFamily="34" charset="0"/>
              </a:rPr>
              <a:t>vs.</a:t>
            </a:r>
            <a:r>
              <a:rPr lang="en-US" sz="2800" b="1" dirty="0" smtClean="0">
                <a:latin typeface="Arial" panose="020B0604020202020204" pitchFamily="34" charset="0"/>
                <a:cs typeface="Arial" panose="020B0604020202020204" pitchFamily="34" charset="0"/>
              </a:rPr>
              <a:t>H</a:t>
            </a:r>
            <a:r>
              <a:rPr lang="vi-VN" sz="2800" b="1" dirty="0" smtClean="0">
                <a:latin typeface="Arial" panose="020B0604020202020204" pitchFamily="34" charset="0"/>
                <a:cs typeface="Arial" panose="020B0604020202020204" pitchFamily="34" charset="0"/>
              </a:rPr>
              <a:t>iệu</a:t>
            </a:r>
            <a:r>
              <a:rPr lang="en-US" sz="2800" b="1" dirty="0" smtClean="0">
                <a:latin typeface="Arial" panose="020B0604020202020204" pitchFamily="34" charset="0"/>
                <a:cs typeface="Arial" panose="020B0604020202020204" pitchFamily="34" charset="0"/>
              </a:rPr>
              <a:t> </a:t>
            </a:r>
            <a:r>
              <a:rPr lang="en-US" sz="2800" b="1" dirty="0" err="1" smtClean="0">
                <a:latin typeface="Arial" panose="020B0604020202020204" pitchFamily="34" charset="0"/>
                <a:cs typeface="Arial" panose="020B0604020202020204" pitchFamily="34" charset="0"/>
              </a:rPr>
              <a:t>suất</a:t>
            </a:r>
            <a:r>
              <a:rPr lang="en-US" sz="2800" b="1" dirty="0" smtClean="0">
                <a:latin typeface="Arial" panose="020B0604020202020204" pitchFamily="34" charset="0"/>
                <a:cs typeface="Arial" panose="020B0604020202020204" pitchFamily="34" charset="0"/>
              </a:rPr>
              <a:t> </a:t>
            </a:r>
          </a:p>
        </p:txBody>
      </p:sp>
      <p:sp>
        <p:nvSpPr>
          <p:cNvPr id="7" name="TextBox 6"/>
          <p:cNvSpPr txBox="1"/>
          <p:nvPr/>
        </p:nvSpPr>
        <p:spPr>
          <a:xfrm>
            <a:off x="3600451" y="1035692"/>
            <a:ext cx="2486166" cy="369332"/>
          </a:xfrm>
          <a:prstGeom prst="rect">
            <a:avLst/>
          </a:prstGeom>
          <a:noFill/>
        </p:spPr>
        <p:txBody>
          <a:bodyPr wrap="square" rtlCol="0">
            <a:spAutoFit/>
          </a:bodyPr>
          <a:lstStyle/>
          <a:p>
            <a:r>
              <a:rPr lang="vi-VN" b="1" dirty="0" smtClean="0">
                <a:latin typeface="Arial" panose="020B0604020202020204" pitchFamily="34" charset="0"/>
                <a:cs typeface="Arial" panose="020B0604020202020204" pitchFamily="34" charset="0"/>
              </a:rPr>
              <a:t>Quản lý chiến lược</a:t>
            </a:r>
            <a:endParaRPr lang="en-US" b="1" dirty="0">
              <a:latin typeface="Arial" panose="020B0604020202020204" pitchFamily="34" charset="0"/>
              <a:cs typeface="Arial" panose="020B0604020202020204" pitchFamily="34" charset="0"/>
            </a:endParaRPr>
          </a:p>
        </p:txBody>
      </p:sp>
      <p:sp>
        <p:nvSpPr>
          <p:cNvPr id="10" name="TextBox 9"/>
          <p:cNvSpPr txBox="1"/>
          <p:nvPr/>
        </p:nvSpPr>
        <p:spPr>
          <a:xfrm>
            <a:off x="1700213" y="2580196"/>
            <a:ext cx="1159292" cy="369332"/>
          </a:xfrm>
          <a:prstGeom prst="rect">
            <a:avLst/>
          </a:prstGeom>
          <a:noFill/>
        </p:spPr>
        <p:txBody>
          <a:bodyPr wrap="none" rtlCol="0">
            <a:spAutoFit/>
          </a:bodyPr>
          <a:lstStyle/>
          <a:p>
            <a:r>
              <a:rPr lang="vi-VN" dirty="0" smtClean="0">
                <a:latin typeface="Arial" panose="020B0604020202020204" pitchFamily="34" charset="0"/>
                <a:cs typeface="Arial" panose="020B0604020202020204" pitchFamily="34" charset="0"/>
              </a:rPr>
              <a:t>Hiệu </a:t>
            </a:r>
            <a:r>
              <a:rPr lang="en-US" dirty="0" err="1" smtClean="0">
                <a:latin typeface="Arial" panose="020B0604020202020204" pitchFamily="34" charset="0"/>
                <a:cs typeface="Arial" panose="020B0604020202020204" pitchFamily="34" charset="0"/>
              </a:rPr>
              <a:t>suất</a:t>
            </a:r>
            <a:endParaRPr lang="en-US" dirty="0">
              <a:latin typeface="Arial" panose="020B0604020202020204" pitchFamily="34" charset="0"/>
              <a:cs typeface="Arial" panose="020B0604020202020204" pitchFamily="34" charset="0"/>
            </a:endParaRPr>
          </a:p>
        </p:txBody>
      </p:sp>
      <p:sp>
        <p:nvSpPr>
          <p:cNvPr id="11" name="TextBox 10"/>
          <p:cNvSpPr txBox="1"/>
          <p:nvPr/>
        </p:nvSpPr>
        <p:spPr>
          <a:xfrm>
            <a:off x="1700213" y="4126868"/>
            <a:ext cx="1169070" cy="923330"/>
          </a:xfrm>
          <a:prstGeom prst="rect">
            <a:avLst/>
          </a:prstGeom>
          <a:noFill/>
        </p:spPr>
        <p:txBody>
          <a:bodyPr wrap="square" rtlCol="0">
            <a:spAutoFit/>
          </a:bodyPr>
          <a:lstStyle/>
          <a:p>
            <a:r>
              <a:rPr lang="en-US" dirty="0" err="1" smtClean="0">
                <a:latin typeface="Arial" panose="020B0604020202020204" pitchFamily="34" charset="0"/>
                <a:cs typeface="Arial" panose="020B0604020202020204" pitchFamily="34" charset="0"/>
              </a:rPr>
              <a:t>Không</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hiệu</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suất</a:t>
            </a:r>
            <a:endParaRPr lang="en-US" dirty="0" smtClean="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12" name="TextBox 11"/>
          <p:cNvSpPr txBox="1"/>
          <p:nvPr/>
        </p:nvSpPr>
        <p:spPr>
          <a:xfrm>
            <a:off x="217714" y="3000374"/>
            <a:ext cx="1482499" cy="646331"/>
          </a:xfrm>
          <a:prstGeom prst="rect">
            <a:avLst/>
          </a:prstGeom>
          <a:noFill/>
        </p:spPr>
        <p:txBody>
          <a:bodyPr wrap="square" rtlCol="0">
            <a:spAutoFit/>
          </a:bodyPr>
          <a:lstStyle/>
          <a:p>
            <a:r>
              <a:rPr lang="vi-VN" b="1" dirty="0" smtClean="0">
                <a:latin typeface="Arial" panose="020B0604020202020204" pitchFamily="34" charset="0"/>
                <a:cs typeface="Arial" panose="020B0604020202020204" pitchFamily="34" charset="0"/>
              </a:rPr>
              <a:t>Quản lý hoạt động</a:t>
            </a:r>
            <a:endParaRPr lang="en-US" b="1" dirty="0">
              <a:latin typeface="Arial" panose="020B0604020202020204" pitchFamily="34" charset="0"/>
              <a:cs typeface="Arial" panose="020B0604020202020204" pitchFamily="34" charset="0"/>
            </a:endParaRPr>
          </a:p>
        </p:txBody>
      </p:sp>
      <p:sp>
        <p:nvSpPr>
          <p:cNvPr id="13" name="TextBox 12"/>
          <p:cNvSpPr txBox="1"/>
          <p:nvPr/>
        </p:nvSpPr>
        <p:spPr>
          <a:xfrm>
            <a:off x="3153619" y="1569482"/>
            <a:ext cx="1107996" cy="369332"/>
          </a:xfrm>
          <a:prstGeom prst="rect">
            <a:avLst/>
          </a:prstGeom>
          <a:noFill/>
        </p:spPr>
        <p:txBody>
          <a:bodyPr wrap="none" rtlCol="0">
            <a:spAutoFit/>
          </a:bodyPr>
          <a:lstStyle/>
          <a:p>
            <a:r>
              <a:rPr lang="vi-VN" smtClean="0">
                <a:latin typeface="Arial" panose="020B0604020202020204" pitchFamily="34" charset="0"/>
                <a:cs typeface="Arial" panose="020B0604020202020204" pitchFamily="34" charset="0"/>
              </a:rPr>
              <a:t>Hiệu quả</a:t>
            </a:r>
            <a:endParaRPr lang="en-US" dirty="0">
              <a:latin typeface="Arial" panose="020B0604020202020204" pitchFamily="34" charset="0"/>
              <a:cs typeface="Arial" panose="020B0604020202020204" pitchFamily="34" charset="0"/>
            </a:endParaRPr>
          </a:p>
        </p:txBody>
      </p:sp>
      <p:sp>
        <p:nvSpPr>
          <p:cNvPr id="14" name="TextBox 13"/>
          <p:cNvSpPr txBox="1"/>
          <p:nvPr/>
        </p:nvSpPr>
        <p:spPr>
          <a:xfrm>
            <a:off x="4892504" y="1430982"/>
            <a:ext cx="1169070" cy="646331"/>
          </a:xfrm>
          <a:prstGeom prst="rect">
            <a:avLst/>
          </a:prstGeom>
          <a:noFill/>
        </p:spPr>
        <p:txBody>
          <a:bodyPr wrap="square" rtlCol="0">
            <a:spAutoFit/>
          </a:bodyPr>
          <a:lstStyle/>
          <a:p>
            <a:r>
              <a:rPr lang="vi-VN" dirty="0" smtClean="0">
                <a:latin typeface="Arial" panose="020B0604020202020204" pitchFamily="34" charset="0"/>
                <a:cs typeface="Arial" panose="020B0604020202020204" pitchFamily="34" charset="0"/>
              </a:rPr>
              <a:t>Không hiệu quả</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973273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9000" r="-19000"/>
          </a:stretch>
        </a:blipFill>
        <a:effectLst/>
      </p:bgPr>
    </p:bg>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916213935"/>
              </p:ext>
            </p:extLst>
          </p:nvPr>
        </p:nvGraphicFramePr>
        <p:xfrm>
          <a:off x="1860800" y="1362531"/>
          <a:ext cx="5422400" cy="46688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p:cNvSpPr txBox="1"/>
          <p:nvPr/>
        </p:nvSpPr>
        <p:spPr>
          <a:xfrm>
            <a:off x="0" y="0"/>
            <a:ext cx="9144000" cy="523220"/>
          </a:xfrm>
          <a:prstGeom prst="rect">
            <a:avLst/>
          </a:prstGeom>
          <a:solidFill>
            <a:schemeClr val="accent5">
              <a:lumMod val="40000"/>
              <a:lumOff val="60000"/>
            </a:schemeClr>
          </a:solidFill>
        </p:spPr>
        <p:txBody>
          <a:bodyPr wrap="square" rtlCol="0">
            <a:spAutoFit/>
          </a:bodyPr>
          <a:lstStyle/>
          <a:p>
            <a:pPr algn="ctr"/>
            <a:r>
              <a:rPr lang="en-US" sz="2800" b="1" dirty="0" err="1" smtClean="0">
                <a:latin typeface="Arial" panose="020B0604020202020204" pitchFamily="34" charset="0"/>
                <a:cs typeface="Arial" panose="020B0604020202020204" pitchFamily="34" charset="0"/>
              </a:rPr>
              <a:t>Hiệu</a:t>
            </a:r>
            <a:r>
              <a:rPr lang="en-US" sz="2800" b="1" dirty="0" smtClean="0">
                <a:latin typeface="Arial" panose="020B0604020202020204" pitchFamily="34" charset="0"/>
                <a:cs typeface="Arial" panose="020B0604020202020204" pitchFamily="34" charset="0"/>
              </a:rPr>
              <a:t> </a:t>
            </a:r>
            <a:r>
              <a:rPr lang="en-US" sz="2800" b="1" dirty="0" err="1" smtClean="0">
                <a:latin typeface="Arial" panose="020B0604020202020204" pitchFamily="34" charset="0"/>
                <a:cs typeface="Arial" panose="020B0604020202020204" pitchFamily="34" charset="0"/>
              </a:rPr>
              <a:t>suất</a:t>
            </a:r>
            <a:r>
              <a:rPr lang="en-US" sz="2800" b="1" dirty="0" smtClean="0">
                <a:latin typeface="Arial" panose="020B0604020202020204" pitchFamily="34" charset="0"/>
                <a:cs typeface="Arial" panose="020B0604020202020204" pitchFamily="34" charset="0"/>
              </a:rPr>
              <a:t> </a:t>
            </a:r>
            <a:endParaRPr lang="en-US"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290528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9000" r="-19000"/>
          </a:stretch>
        </a:blipFill>
        <a:effectLst/>
      </p:bgPr>
    </p:bg>
    <p:spTree>
      <p:nvGrpSpPr>
        <p:cNvPr id="1" name=""/>
        <p:cNvGrpSpPr/>
        <p:nvPr/>
      </p:nvGrpSpPr>
      <p:grpSpPr>
        <a:xfrm>
          <a:off x="0" y="0"/>
          <a:ext cx="0" cy="0"/>
          <a:chOff x="0" y="0"/>
          <a:chExt cx="0" cy="0"/>
        </a:xfrm>
      </p:grpSpPr>
      <p:sp>
        <p:nvSpPr>
          <p:cNvPr id="2" name="TextBox 1"/>
          <p:cNvSpPr txBox="1"/>
          <p:nvPr/>
        </p:nvSpPr>
        <p:spPr>
          <a:xfrm>
            <a:off x="181418" y="861156"/>
            <a:ext cx="7358105" cy="461665"/>
          </a:xfrm>
          <a:prstGeom prst="rect">
            <a:avLst/>
          </a:prstGeom>
          <a:noFill/>
        </p:spPr>
        <p:txBody>
          <a:bodyPr wrap="none" rtlCol="0">
            <a:spAutoFit/>
          </a:bodyPr>
          <a:lstStyle/>
          <a:p>
            <a:r>
              <a:rPr lang="en-US" sz="2400" b="1" dirty="0" err="1" smtClean="0">
                <a:latin typeface="Arial" panose="020B0604020202020204" pitchFamily="34" charset="0"/>
                <a:cs typeface="Arial" panose="020B0604020202020204" pitchFamily="34" charset="0"/>
              </a:rPr>
              <a:t>Hiệu</a:t>
            </a:r>
            <a:r>
              <a:rPr lang="en-US" sz="2400" b="1" dirty="0" smtClean="0">
                <a:latin typeface="Arial" panose="020B0604020202020204" pitchFamily="34" charset="0"/>
                <a:cs typeface="Arial" panose="020B0604020202020204" pitchFamily="34" charset="0"/>
              </a:rPr>
              <a:t> </a:t>
            </a:r>
            <a:r>
              <a:rPr lang="en-US" sz="2400" b="1" dirty="0" err="1" smtClean="0">
                <a:latin typeface="Arial" panose="020B0604020202020204" pitchFamily="34" charset="0"/>
                <a:cs typeface="Arial" panose="020B0604020202020204" pitchFamily="34" charset="0"/>
              </a:rPr>
              <a:t>suất</a:t>
            </a:r>
            <a:r>
              <a:rPr lang="en-US" sz="2400" b="1" dirty="0" smtClean="0">
                <a:latin typeface="Arial" panose="020B0604020202020204" pitchFamily="34" charset="0"/>
                <a:cs typeface="Arial" panose="020B0604020202020204" pitchFamily="34" charset="0"/>
              </a:rPr>
              <a:t> </a:t>
            </a:r>
            <a:r>
              <a:rPr lang="en-US" sz="2400" b="1" dirty="0" err="1" smtClean="0">
                <a:latin typeface="Arial" panose="020B0604020202020204" pitchFamily="34" charset="0"/>
                <a:cs typeface="Arial" panose="020B0604020202020204" pitchFamily="34" charset="0"/>
              </a:rPr>
              <a:t>đạt</a:t>
            </a:r>
            <a:r>
              <a:rPr lang="en-US" sz="2400" b="1" dirty="0" smtClean="0">
                <a:latin typeface="Arial" panose="020B0604020202020204" pitchFamily="34" charset="0"/>
                <a:cs typeface="Arial" panose="020B0604020202020204" pitchFamily="34" charset="0"/>
              </a:rPr>
              <a:t> </a:t>
            </a:r>
            <a:r>
              <a:rPr lang="en-US" sz="2400" b="1" dirty="0" err="1" smtClean="0">
                <a:latin typeface="Arial" panose="020B0604020202020204" pitchFamily="34" charset="0"/>
                <a:cs typeface="Arial" panose="020B0604020202020204" pitchFamily="34" charset="0"/>
              </a:rPr>
              <a:t>được</a:t>
            </a:r>
            <a:r>
              <a:rPr lang="en-US" sz="2400" b="1" dirty="0" smtClean="0">
                <a:latin typeface="Arial" panose="020B0604020202020204" pitchFamily="34" charset="0"/>
                <a:cs typeface="Arial" panose="020B0604020202020204" pitchFamily="34" charset="0"/>
              </a:rPr>
              <a:t> </a:t>
            </a:r>
            <a:r>
              <a:rPr lang="en-US" sz="2400" b="1" dirty="0" err="1" smtClean="0">
                <a:latin typeface="Arial" panose="020B0604020202020204" pitchFamily="34" charset="0"/>
                <a:cs typeface="Arial" panose="020B0604020202020204" pitchFamily="34" charset="0"/>
              </a:rPr>
              <a:t>bằng</a:t>
            </a:r>
            <a:r>
              <a:rPr lang="en-US" sz="2400" b="1" dirty="0" smtClean="0">
                <a:latin typeface="Arial" panose="020B0604020202020204" pitchFamily="34" charset="0"/>
                <a:cs typeface="Arial" panose="020B0604020202020204" pitchFamily="34" charset="0"/>
              </a:rPr>
              <a:t> </a:t>
            </a:r>
            <a:r>
              <a:rPr lang="en-US" sz="2400" b="1" dirty="0" err="1" smtClean="0">
                <a:latin typeface="Arial" panose="020B0604020202020204" pitchFamily="34" charset="0"/>
                <a:cs typeface="Arial" panose="020B0604020202020204" pitchFamily="34" charset="0"/>
              </a:rPr>
              <a:t>việc</a:t>
            </a:r>
            <a:r>
              <a:rPr lang="en-US" sz="2400" b="1" dirty="0" smtClean="0">
                <a:latin typeface="Arial" panose="020B0604020202020204" pitchFamily="34" charset="0"/>
                <a:cs typeface="Arial" panose="020B0604020202020204" pitchFamily="34" charset="0"/>
              </a:rPr>
              <a:t> </a:t>
            </a:r>
            <a:r>
              <a:rPr lang="en-US" sz="2400" b="1" dirty="0" err="1" smtClean="0">
                <a:latin typeface="Arial" panose="020B0604020202020204" pitchFamily="34" charset="0"/>
                <a:cs typeface="Arial" panose="020B0604020202020204" pitchFamily="34" charset="0"/>
              </a:rPr>
              <a:t>giảm</a:t>
            </a:r>
            <a:r>
              <a:rPr lang="en-US" sz="2400" b="1" dirty="0" smtClean="0">
                <a:latin typeface="Arial" panose="020B0604020202020204" pitchFamily="34" charset="0"/>
                <a:cs typeface="Arial" panose="020B0604020202020204" pitchFamily="34" charset="0"/>
              </a:rPr>
              <a:t> </a:t>
            </a:r>
            <a:r>
              <a:rPr lang="en-US" sz="2400" b="1" dirty="0" err="1" smtClean="0">
                <a:latin typeface="Arial" panose="020B0604020202020204" pitchFamily="34" charset="0"/>
                <a:cs typeface="Arial" panose="020B0604020202020204" pitchFamily="34" charset="0"/>
              </a:rPr>
              <a:t>sự</a:t>
            </a:r>
            <a:r>
              <a:rPr lang="en-US" sz="2400" b="1" dirty="0" smtClean="0">
                <a:latin typeface="Arial" panose="020B0604020202020204" pitchFamily="34" charset="0"/>
                <a:cs typeface="Arial" panose="020B0604020202020204" pitchFamily="34" charset="0"/>
              </a:rPr>
              <a:t> </a:t>
            </a:r>
            <a:r>
              <a:rPr lang="en-US" sz="2400" b="1" dirty="0" err="1" smtClean="0">
                <a:latin typeface="Arial" panose="020B0604020202020204" pitchFamily="34" charset="0"/>
                <a:cs typeface="Arial" panose="020B0604020202020204" pitchFamily="34" charset="0"/>
              </a:rPr>
              <a:t>lãng</a:t>
            </a:r>
            <a:r>
              <a:rPr lang="en-US" sz="2400" b="1" dirty="0" smtClean="0">
                <a:latin typeface="Arial" panose="020B0604020202020204" pitchFamily="34" charset="0"/>
                <a:cs typeface="Arial" panose="020B0604020202020204" pitchFamily="34" charset="0"/>
              </a:rPr>
              <a:t> </a:t>
            </a:r>
            <a:r>
              <a:rPr lang="en-US" sz="2400" b="1" dirty="0" err="1" smtClean="0">
                <a:latin typeface="Arial" panose="020B0604020202020204" pitchFamily="34" charset="0"/>
                <a:cs typeface="Arial" panose="020B0604020202020204" pitchFamily="34" charset="0"/>
              </a:rPr>
              <a:t>phí</a:t>
            </a:r>
            <a:r>
              <a:rPr lang="en-US" sz="2400" b="1" dirty="0" smtClean="0">
                <a:latin typeface="Arial" panose="020B0604020202020204" pitchFamily="34" charset="0"/>
                <a:cs typeface="Arial" panose="020B0604020202020204" pitchFamily="34" charset="0"/>
              </a:rPr>
              <a:t>…</a:t>
            </a:r>
            <a:endParaRPr lang="en-US" sz="2400" b="1" dirty="0">
              <a:latin typeface="Arial" panose="020B0604020202020204" pitchFamily="34" charset="0"/>
              <a:cs typeface="Arial" panose="020B0604020202020204" pitchFamily="34" charset="0"/>
            </a:endParaRPr>
          </a:p>
        </p:txBody>
      </p:sp>
      <p:graphicFrame>
        <p:nvGraphicFramePr>
          <p:cNvPr id="6" name="Diagram 5"/>
          <p:cNvGraphicFramePr/>
          <p:nvPr>
            <p:extLst>
              <p:ext uri="{D42A27DB-BD31-4B8C-83A1-F6EECF244321}">
                <p14:modId xmlns:p14="http://schemas.microsoft.com/office/powerpoint/2010/main" val="2149316668"/>
              </p:ext>
            </p:extLst>
          </p:nvPr>
        </p:nvGraphicFramePr>
        <p:xfrm>
          <a:off x="3979349" y="1403444"/>
          <a:ext cx="4579339" cy="24672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p:cNvSpPr txBox="1"/>
          <p:nvPr/>
        </p:nvSpPr>
        <p:spPr>
          <a:xfrm>
            <a:off x="694882" y="4141317"/>
            <a:ext cx="7720368" cy="830997"/>
          </a:xfrm>
          <a:prstGeom prst="rect">
            <a:avLst/>
          </a:prstGeom>
          <a:noFill/>
        </p:spPr>
        <p:txBody>
          <a:bodyPr wrap="square" rtlCol="0">
            <a:spAutoFit/>
          </a:bodyPr>
          <a:lstStyle/>
          <a:p>
            <a:pPr algn="ctr"/>
            <a:r>
              <a:rPr lang="vi-VN" sz="2400" b="1" dirty="0">
                <a:latin typeface="Arial" panose="020B0604020202020204" pitchFamily="34" charset="0"/>
                <a:cs typeface="Arial" panose="020B0604020202020204" pitchFamily="34" charset="0"/>
              </a:rPr>
              <a:t>Chất lượng là thiết yếu để có hiệu quả vì </a:t>
            </a:r>
            <a:r>
              <a:rPr lang="en-US" sz="2400" b="1" dirty="0" smtClean="0">
                <a:latin typeface="Arial" panose="020B0604020202020204" pitchFamily="34" charset="0"/>
                <a:cs typeface="Arial" panose="020B0604020202020204" pitchFamily="34" charset="0"/>
              </a:rPr>
              <a:t>c</a:t>
            </a:r>
            <a:r>
              <a:rPr lang="vi-VN" sz="2400" b="1" dirty="0" smtClean="0">
                <a:latin typeface="Arial" panose="020B0604020202020204" pitchFamily="34" charset="0"/>
                <a:cs typeface="Arial" panose="020B0604020202020204" pitchFamily="34" charset="0"/>
              </a:rPr>
              <a:t>hất </a:t>
            </a:r>
            <a:r>
              <a:rPr lang="vi-VN" sz="2400" b="1" dirty="0">
                <a:latin typeface="Arial" panose="020B0604020202020204" pitchFamily="34" charset="0"/>
                <a:cs typeface="Arial" panose="020B0604020202020204" pitchFamily="34" charset="0"/>
              </a:rPr>
              <a:t>lượng và </a:t>
            </a:r>
            <a:r>
              <a:rPr lang="en-US" sz="2400" b="1" dirty="0" err="1">
                <a:latin typeface="Arial" panose="020B0604020202020204" pitchFamily="34" charset="0"/>
                <a:cs typeface="Arial" panose="020B0604020202020204" pitchFamily="34" charset="0"/>
              </a:rPr>
              <a:t>s</a:t>
            </a:r>
            <a:r>
              <a:rPr lang="en-US" sz="2400" b="1" dirty="0" err="1" smtClean="0">
                <a:latin typeface="Arial" panose="020B0604020202020204" pitchFamily="34" charset="0"/>
                <a:cs typeface="Arial" panose="020B0604020202020204" pitchFamily="34" charset="0"/>
              </a:rPr>
              <a:t>ự</a:t>
            </a:r>
            <a:r>
              <a:rPr lang="en-US" sz="2400" b="1" dirty="0" smtClean="0">
                <a:latin typeface="Arial" panose="020B0604020202020204" pitchFamily="34" charset="0"/>
                <a:cs typeface="Arial" panose="020B0604020202020204" pitchFamily="34" charset="0"/>
              </a:rPr>
              <a:t> </a:t>
            </a:r>
            <a:r>
              <a:rPr lang="en-US" sz="2400" b="1" dirty="0" err="1" smtClean="0">
                <a:latin typeface="Arial" panose="020B0604020202020204" pitchFamily="34" charset="0"/>
                <a:cs typeface="Arial" panose="020B0604020202020204" pitchFamily="34" charset="0"/>
              </a:rPr>
              <a:t>lãng</a:t>
            </a:r>
            <a:r>
              <a:rPr lang="en-US" sz="2400" b="1" dirty="0" smtClean="0">
                <a:latin typeface="Arial" panose="020B0604020202020204" pitchFamily="34" charset="0"/>
                <a:cs typeface="Arial" panose="020B0604020202020204" pitchFamily="34" charset="0"/>
              </a:rPr>
              <a:t> </a:t>
            </a:r>
            <a:r>
              <a:rPr lang="en-US" sz="2400" b="1" dirty="0" err="1" smtClean="0">
                <a:latin typeface="Arial" panose="020B0604020202020204" pitchFamily="34" charset="0"/>
                <a:cs typeface="Arial" panose="020B0604020202020204" pitchFamily="34" charset="0"/>
              </a:rPr>
              <a:t>phí</a:t>
            </a:r>
            <a:r>
              <a:rPr lang="en-US" sz="2400" b="1" dirty="0" smtClean="0">
                <a:latin typeface="Arial" panose="020B0604020202020204" pitchFamily="34" charset="0"/>
                <a:cs typeface="Arial" panose="020B0604020202020204" pitchFamily="34" charset="0"/>
              </a:rPr>
              <a:t> </a:t>
            </a:r>
            <a:r>
              <a:rPr lang="vi-VN" sz="2400" b="1" dirty="0" smtClean="0">
                <a:latin typeface="Arial" panose="020B0604020202020204" pitchFamily="34" charset="0"/>
                <a:cs typeface="Arial" panose="020B0604020202020204" pitchFamily="34" charset="0"/>
              </a:rPr>
              <a:t>được </a:t>
            </a:r>
            <a:r>
              <a:rPr lang="vi-VN" sz="2400" b="1" dirty="0">
                <a:latin typeface="Arial" panose="020B0604020202020204" pitchFamily="34" charset="0"/>
                <a:cs typeface="Arial" panose="020B0604020202020204" pitchFamily="34" charset="0"/>
              </a:rPr>
              <a:t>liên kết chặt chẽ</a:t>
            </a:r>
            <a:endParaRPr lang="en-US" sz="2400" b="1" dirty="0">
              <a:latin typeface="Arial" panose="020B0604020202020204" pitchFamily="34" charset="0"/>
              <a:cs typeface="Arial" panose="020B0604020202020204" pitchFamily="34" charset="0"/>
            </a:endParaRPr>
          </a:p>
        </p:txBody>
      </p:sp>
      <p:sp>
        <p:nvSpPr>
          <p:cNvPr id="8" name="TextBox 7"/>
          <p:cNvSpPr txBox="1"/>
          <p:nvPr/>
        </p:nvSpPr>
        <p:spPr>
          <a:xfrm>
            <a:off x="0" y="0"/>
            <a:ext cx="9144000" cy="523220"/>
          </a:xfrm>
          <a:prstGeom prst="rect">
            <a:avLst/>
          </a:prstGeom>
          <a:solidFill>
            <a:schemeClr val="accent5">
              <a:lumMod val="40000"/>
              <a:lumOff val="60000"/>
            </a:schemeClr>
          </a:solidFill>
        </p:spPr>
        <p:txBody>
          <a:bodyPr wrap="square" rtlCol="0">
            <a:spAutoFit/>
          </a:bodyPr>
          <a:lstStyle/>
          <a:p>
            <a:pPr algn="ctr"/>
            <a:r>
              <a:rPr lang="en-US" sz="2800" b="1" dirty="0" smtClean="0">
                <a:latin typeface="Arial" panose="020B0604020202020204" pitchFamily="34" charset="0"/>
                <a:cs typeface="Arial" panose="020B0604020202020204" pitchFamily="34" charset="0"/>
              </a:rPr>
              <a:t>CHẤT LƯỢNG</a:t>
            </a:r>
            <a:endParaRPr lang="en-US" sz="2800" b="1" dirty="0">
              <a:latin typeface="Arial" panose="020B0604020202020204" pitchFamily="34" charset="0"/>
              <a:cs typeface="Arial" panose="020B0604020202020204" pitchFamily="34" charset="0"/>
            </a:endParaRPr>
          </a:p>
        </p:txBody>
      </p:sp>
      <p:sp>
        <p:nvSpPr>
          <p:cNvPr id="9" name="TextBox 8"/>
          <p:cNvSpPr txBox="1"/>
          <p:nvPr/>
        </p:nvSpPr>
        <p:spPr>
          <a:xfrm>
            <a:off x="6269019" y="4972314"/>
            <a:ext cx="3023643" cy="923330"/>
          </a:xfrm>
          <a:prstGeom prst="rect">
            <a:avLst/>
          </a:prstGeom>
          <a:noFill/>
        </p:spPr>
        <p:txBody>
          <a:bodyPr wrap="square" rtlCol="0">
            <a:spAutoFit/>
          </a:bodyPr>
          <a:lstStyle/>
          <a:p>
            <a:r>
              <a:rPr lang="en-US" dirty="0" err="1" smtClean="0">
                <a:solidFill>
                  <a:schemeClr val="bg1">
                    <a:lumMod val="65000"/>
                  </a:schemeClr>
                </a:solidFill>
                <a:latin typeface="Arial" panose="020B0604020202020204" pitchFamily="34" charset="0"/>
                <a:cs typeface="Arial" panose="020B0604020202020204" pitchFamily="34" charset="0"/>
              </a:rPr>
              <a:t>Tham</a:t>
            </a:r>
            <a:r>
              <a:rPr lang="en-US" dirty="0" smtClean="0">
                <a:solidFill>
                  <a:schemeClr val="bg1">
                    <a:lumMod val="65000"/>
                  </a:schemeClr>
                </a:solidFill>
                <a:latin typeface="Arial" panose="020B0604020202020204" pitchFamily="34" charset="0"/>
                <a:cs typeface="Arial" panose="020B0604020202020204" pitchFamily="34" charset="0"/>
              </a:rPr>
              <a:t> </a:t>
            </a:r>
            <a:r>
              <a:rPr lang="en-US" dirty="0" err="1" smtClean="0">
                <a:solidFill>
                  <a:schemeClr val="bg1">
                    <a:lumMod val="65000"/>
                  </a:schemeClr>
                </a:solidFill>
                <a:latin typeface="Arial" panose="020B0604020202020204" pitchFamily="34" charset="0"/>
                <a:cs typeface="Arial" panose="020B0604020202020204" pitchFamily="34" charset="0"/>
              </a:rPr>
              <a:t>khảo</a:t>
            </a:r>
            <a:r>
              <a:rPr lang="en-US" dirty="0" smtClean="0">
                <a:solidFill>
                  <a:schemeClr val="bg1">
                    <a:lumMod val="65000"/>
                  </a:schemeClr>
                </a:solidFill>
                <a:latin typeface="Arial" panose="020B0604020202020204" pitchFamily="34" charset="0"/>
                <a:cs typeface="Arial" panose="020B0604020202020204" pitchFamily="34" charset="0"/>
              </a:rPr>
              <a:t>: Thomas Dolan, </a:t>
            </a:r>
            <a:r>
              <a:rPr lang="en-US" dirty="0" err="1" smtClean="0">
                <a:solidFill>
                  <a:schemeClr val="bg1">
                    <a:lumMod val="65000"/>
                  </a:schemeClr>
                </a:solidFill>
                <a:latin typeface="Arial" panose="020B0604020202020204" pitchFamily="34" charset="0"/>
                <a:cs typeface="Arial" panose="020B0604020202020204" pitchFamily="34" charset="0"/>
              </a:rPr>
              <a:t>Viện</a:t>
            </a:r>
            <a:r>
              <a:rPr lang="en-US" dirty="0" smtClean="0">
                <a:solidFill>
                  <a:schemeClr val="bg1">
                    <a:lumMod val="65000"/>
                  </a:schemeClr>
                </a:solidFill>
                <a:latin typeface="Arial" panose="020B0604020202020204" pitchFamily="34" charset="0"/>
                <a:cs typeface="Arial" panose="020B0604020202020204" pitchFamily="34" charset="0"/>
              </a:rPr>
              <a:t> </a:t>
            </a:r>
            <a:r>
              <a:rPr lang="en-US" dirty="0" err="1" smtClean="0">
                <a:solidFill>
                  <a:schemeClr val="bg1">
                    <a:lumMod val="65000"/>
                  </a:schemeClr>
                </a:solidFill>
                <a:latin typeface="Arial" panose="020B0604020202020204" pitchFamily="34" charset="0"/>
                <a:cs typeface="Arial" panose="020B0604020202020204" pitchFamily="34" charset="0"/>
              </a:rPr>
              <a:t>nghiên</a:t>
            </a:r>
            <a:r>
              <a:rPr lang="en-US" dirty="0" smtClean="0">
                <a:solidFill>
                  <a:schemeClr val="bg1">
                    <a:lumMod val="65000"/>
                  </a:schemeClr>
                </a:solidFill>
                <a:latin typeface="Arial" panose="020B0604020202020204" pitchFamily="34" charset="0"/>
                <a:cs typeface="Arial" panose="020B0604020202020204" pitchFamily="34" charset="0"/>
              </a:rPr>
              <a:t> </a:t>
            </a:r>
            <a:r>
              <a:rPr lang="en-US" dirty="0" err="1" smtClean="0">
                <a:solidFill>
                  <a:schemeClr val="bg1">
                    <a:lumMod val="65000"/>
                  </a:schemeClr>
                </a:solidFill>
                <a:latin typeface="Arial" panose="020B0604020202020204" pitchFamily="34" charset="0"/>
                <a:cs typeface="Arial" panose="020B0604020202020204" pitchFamily="34" charset="0"/>
              </a:rPr>
              <a:t>cứu</a:t>
            </a:r>
            <a:r>
              <a:rPr lang="en-US" dirty="0" smtClean="0">
                <a:solidFill>
                  <a:schemeClr val="bg1">
                    <a:lumMod val="65000"/>
                  </a:schemeClr>
                </a:solidFill>
                <a:latin typeface="Arial" panose="020B0604020202020204" pitchFamily="34" charset="0"/>
                <a:cs typeface="Arial" panose="020B0604020202020204" pitchFamily="34" charset="0"/>
              </a:rPr>
              <a:t> </a:t>
            </a:r>
            <a:r>
              <a:rPr lang="en-US" dirty="0" err="1" smtClean="0">
                <a:solidFill>
                  <a:schemeClr val="bg1">
                    <a:lumMod val="65000"/>
                  </a:schemeClr>
                </a:solidFill>
                <a:latin typeface="Arial" panose="020B0604020202020204" pitchFamily="34" charset="0"/>
                <a:cs typeface="Arial" panose="020B0604020202020204" pitchFamily="34" charset="0"/>
              </a:rPr>
              <a:t>về</a:t>
            </a:r>
            <a:r>
              <a:rPr lang="en-US" dirty="0" smtClean="0">
                <a:solidFill>
                  <a:schemeClr val="bg1">
                    <a:lumMod val="65000"/>
                  </a:schemeClr>
                </a:solidFill>
                <a:latin typeface="Arial" panose="020B0604020202020204" pitchFamily="34" charset="0"/>
                <a:cs typeface="Arial" panose="020B0604020202020204" pitchFamily="34" charset="0"/>
              </a:rPr>
              <a:t> </a:t>
            </a:r>
            <a:r>
              <a:rPr lang="en-US" dirty="0" err="1" smtClean="0">
                <a:solidFill>
                  <a:schemeClr val="bg1">
                    <a:lumMod val="65000"/>
                  </a:schemeClr>
                </a:solidFill>
                <a:latin typeface="Arial" panose="020B0604020202020204" pitchFamily="34" charset="0"/>
                <a:cs typeface="Arial" panose="020B0604020202020204" pitchFamily="34" charset="0"/>
              </a:rPr>
              <a:t>cải</a:t>
            </a:r>
            <a:r>
              <a:rPr lang="en-US" dirty="0" smtClean="0">
                <a:solidFill>
                  <a:schemeClr val="bg1">
                    <a:lumMod val="65000"/>
                  </a:schemeClr>
                </a:solidFill>
                <a:latin typeface="Arial" panose="020B0604020202020204" pitchFamily="34" charset="0"/>
                <a:cs typeface="Arial" panose="020B0604020202020204" pitchFamily="34" charset="0"/>
              </a:rPr>
              <a:t> </a:t>
            </a:r>
            <a:r>
              <a:rPr lang="en-US" dirty="0" err="1" smtClean="0">
                <a:solidFill>
                  <a:schemeClr val="bg1">
                    <a:lumMod val="65000"/>
                  </a:schemeClr>
                </a:solidFill>
                <a:latin typeface="Arial" panose="020B0604020202020204" pitchFamily="34" charset="0"/>
                <a:cs typeface="Arial" panose="020B0604020202020204" pitchFamily="34" charset="0"/>
              </a:rPr>
              <a:t>thiện</a:t>
            </a:r>
            <a:r>
              <a:rPr lang="en-US" dirty="0" smtClean="0">
                <a:solidFill>
                  <a:schemeClr val="bg1">
                    <a:lumMod val="65000"/>
                  </a:schemeClr>
                </a:solidFill>
                <a:latin typeface="Arial" panose="020B0604020202020204" pitchFamily="34" charset="0"/>
                <a:cs typeface="Arial" panose="020B0604020202020204" pitchFamily="34" charset="0"/>
              </a:rPr>
              <a:t> </a:t>
            </a:r>
            <a:r>
              <a:rPr lang="en-US" dirty="0" err="1" smtClean="0">
                <a:solidFill>
                  <a:schemeClr val="bg1">
                    <a:lumMod val="65000"/>
                  </a:schemeClr>
                </a:solidFill>
                <a:latin typeface="Arial" panose="020B0604020202020204" pitchFamily="34" charset="0"/>
                <a:cs typeface="Arial" panose="020B0604020202020204" pitchFamily="34" charset="0"/>
              </a:rPr>
              <a:t>sức</a:t>
            </a:r>
            <a:r>
              <a:rPr lang="en-US" dirty="0" smtClean="0">
                <a:solidFill>
                  <a:schemeClr val="bg1">
                    <a:lumMod val="65000"/>
                  </a:schemeClr>
                </a:solidFill>
                <a:latin typeface="Arial" panose="020B0604020202020204" pitchFamily="34" charset="0"/>
                <a:cs typeface="Arial" panose="020B0604020202020204" pitchFamily="34" charset="0"/>
              </a:rPr>
              <a:t> </a:t>
            </a:r>
            <a:r>
              <a:rPr lang="en-US" dirty="0" err="1" smtClean="0">
                <a:solidFill>
                  <a:schemeClr val="bg1">
                    <a:lumMod val="65000"/>
                  </a:schemeClr>
                </a:solidFill>
                <a:latin typeface="Arial" panose="020B0604020202020204" pitchFamily="34" charset="0"/>
                <a:cs typeface="Arial" panose="020B0604020202020204" pitchFamily="34" charset="0"/>
              </a:rPr>
              <a:t>khỏe</a:t>
            </a:r>
            <a:endParaRPr lang="en-US" dirty="0">
              <a:solidFill>
                <a:schemeClr val="bg1">
                  <a:lumMod val="6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290528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9000" r="-19000"/>
          </a:stretch>
        </a:blipFill>
        <a:effectLst/>
      </p:bgPr>
    </p:bg>
    <p:spTree>
      <p:nvGrpSpPr>
        <p:cNvPr id="1" name=""/>
        <p:cNvGrpSpPr/>
        <p:nvPr/>
      </p:nvGrpSpPr>
      <p:grpSpPr>
        <a:xfrm>
          <a:off x="0" y="0"/>
          <a:ext cx="0" cy="0"/>
          <a:chOff x="0" y="0"/>
          <a:chExt cx="0" cy="0"/>
        </a:xfrm>
      </p:grpSpPr>
      <p:sp>
        <p:nvSpPr>
          <p:cNvPr id="6" name="TextBox 5"/>
          <p:cNvSpPr txBox="1"/>
          <p:nvPr/>
        </p:nvSpPr>
        <p:spPr>
          <a:xfrm>
            <a:off x="0" y="0"/>
            <a:ext cx="9144000" cy="523220"/>
          </a:xfrm>
          <a:prstGeom prst="rect">
            <a:avLst/>
          </a:prstGeom>
          <a:solidFill>
            <a:schemeClr val="accent5">
              <a:lumMod val="40000"/>
              <a:lumOff val="60000"/>
            </a:schemeClr>
          </a:solidFill>
        </p:spPr>
        <p:txBody>
          <a:bodyPr wrap="square" rtlCol="0">
            <a:spAutoFit/>
          </a:bodyPr>
          <a:lstStyle/>
          <a:p>
            <a:pPr algn="ctr"/>
            <a:r>
              <a:rPr lang="en-US" sz="2800" b="1" dirty="0" smtClean="0">
                <a:latin typeface="Arial" panose="020B0604020202020204" pitchFamily="34" charset="0"/>
                <a:cs typeface="Arial" panose="020B0604020202020204" pitchFamily="34" charset="0"/>
              </a:rPr>
              <a:t>CHẤT LƯỢNG</a:t>
            </a:r>
            <a:endParaRPr lang="en-US" sz="2800" b="1" dirty="0">
              <a:latin typeface="Arial" panose="020B0604020202020204" pitchFamily="34" charset="0"/>
              <a:cs typeface="Arial" panose="020B0604020202020204" pitchFamily="34" charset="0"/>
            </a:endParaRPr>
          </a:p>
        </p:txBody>
      </p:sp>
      <p:sp>
        <p:nvSpPr>
          <p:cNvPr id="2" name="TextBox 1"/>
          <p:cNvSpPr txBox="1"/>
          <p:nvPr/>
        </p:nvSpPr>
        <p:spPr>
          <a:xfrm>
            <a:off x="322523" y="1029657"/>
            <a:ext cx="4011366" cy="4062651"/>
          </a:xfrm>
          <a:prstGeom prst="rect">
            <a:avLst/>
          </a:prstGeom>
          <a:noFill/>
        </p:spPr>
        <p:txBody>
          <a:bodyPr wrap="square" rtlCol="0">
            <a:spAutoFit/>
          </a:bodyPr>
          <a:lstStyle/>
          <a:p>
            <a:pPr algn="just"/>
            <a:r>
              <a:rPr lang="en-US" sz="2400" dirty="0" err="1" smtClean="0">
                <a:latin typeface="Arial" panose="020B0604020202020204" pitchFamily="34" charset="0"/>
                <a:cs typeface="Arial" panose="020B0604020202020204" pitchFamily="34" charset="0"/>
              </a:rPr>
              <a:t>Chất</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lượng</a:t>
            </a:r>
            <a:r>
              <a:rPr lang="en-US" sz="2400" dirty="0">
                <a:latin typeface="Arial" panose="020B0604020202020204" pitchFamily="34" charset="0"/>
                <a:cs typeface="Arial" panose="020B0604020202020204" pitchFamily="34" charset="0"/>
              </a:rPr>
              <a:t> </a:t>
            </a:r>
            <a:r>
              <a:rPr lang="en-US" sz="2400" dirty="0" smtClean="0">
                <a:latin typeface="Arial" panose="020B0604020202020204" pitchFamily="34" charset="0"/>
                <a:cs typeface="Arial" panose="020B0604020202020204" pitchFamily="34" charset="0"/>
              </a:rPr>
              <a:t>(hay </a:t>
            </a:r>
            <a:r>
              <a:rPr lang="en-US" sz="2400" dirty="0" err="1" smtClean="0">
                <a:latin typeface="Arial" panose="020B0604020202020204" pitchFamily="34" charset="0"/>
                <a:cs typeface="Arial" panose="020B0604020202020204" pitchFamily="34" charset="0"/>
              </a:rPr>
              <a:t>thiếu</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chất</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lượng</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có</a:t>
            </a:r>
            <a:r>
              <a:rPr lang="en-US" sz="2400" dirty="0" smtClean="0">
                <a:latin typeface="Arial" panose="020B0604020202020204" pitchFamily="34" charset="0"/>
                <a:cs typeface="Arial" panose="020B0604020202020204" pitchFamily="34" charset="0"/>
              </a:rPr>
              <a:t> 3 </a:t>
            </a:r>
            <a:r>
              <a:rPr lang="en-US" sz="2400" dirty="0" err="1" smtClean="0">
                <a:latin typeface="Arial" panose="020B0604020202020204" pitchFamily="34" charset="0"/>
                <a:cs typeface="Arial" panose="020B0604020202020204" pitchFamily="34" charset="0"/>
              </a:rPr>
              <a:t>thành</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phần</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lớn</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ảnh</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hưởng</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đến</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hiệu</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quả</a:t>
            </a:r>
            <a:r>
              <a:rPr lang="en-US" sz="2400" dirty="0" smtClean="0">
                <a:latin typeface="Arial" panose="020B0604020202020204" pitchFamily="34" charset="0"/>
                <a:cs typeface="Arial" panose="020B0604020202020204" pitchFamily="34" charset="0"/>
              </a:rPr>
              <a:t>: </a:t>
            </a:r>
          </a:p>
          <a:p>
            <a:pPr marL="285750" indent="-285750" algn="just">
              <a:buFont typeface="Arial"/>
              <a:buChar char="•"/>
            </a:pPr>
            <a:endParaRPr lang="en-US" sz="2400" dirty="0">
              <a:latin typeface="Arial" panose="020B0604020202020204" pitchFamily="34" charset="0"/>
              <a:cs typeface="Arial" panose="020B0604020202020204" pitchFamily="34" charset="0"/>
            </a:endParaRPr>
          </a:p>
          <a:p>
            <a:pPr marL="285750" indent="-285750" algn="just">
              <a:buFont typeface="Arial"/>
              <a:buChar char="•"/>
            </a:pPr>
            <a:endParaRPr lang="en-US" sz="2400" dirty="0" smtClean="0">
              <a:latin typeface="Arial" panose="020B0604020202020204" pitchFamily="34" charset="0"/>
              <a:cs typeface="Arial" panose="020B0604020202020204" pitchFamily="34" charset="0"/>
            </a:endParaRPr>
          </a:p>
          <a:p>
            <a:pPr algn="just"/>
            <a:endParaRPr lang="en-US" sz="2400" dirty="0" smtClean="0">
              <a:latin typeface="Arial" panose="020B0604020202020204" pitchFamily="34" charset="0"/>
              <a:cs typeface="Arial" panose="020B0604020202020204" pitchFamily="34" charset="0"/>
            </a:endParaRPr>
          </a:p>
          <a:p>
            <a:pPr algn="just"/>
            <a:r>
              <a:rPr lang="en-US" sz="2400" dirty="0" smtClean="0">
                <a:latin typeface="Arial" panose="020B0604020202020204" pitchFamily="34" charset="0"/>
                <a:cs typeface="Arial" panose="020B0604020202020204" pitchFamily="34" charset="0"/>
              </a:rPr>
              <a:t>Do </a:t>
            </a:r>
            <a:r>
              <a:rPr lang="en-US" sz="2400" dirty="0" err="1" smtClean="0">
                <a:latin typeface="Arial" panose="020B0604020202020204" pitchFamily="34" charset="0"/>
                <a:cs typeface="Arial" panose="020B0604020202020204" pitchFamily="34" charset="0"/>
              </a:rPr>
              <a:t>đó</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chất</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lượng</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có</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thể</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được</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khái</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niệm</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hóa</a:t>
            </a:r>
            <a:r>
              <a:rPr lang="en-US" sz="2400" dirty="0" smtClean="0">
                <a:latin typeface="Arial" panose="020B0604020202020204" pitchFamily="34" charset="0"/>
                <a:cs typeface="Arial" panose="020B0604020202020204" pitchFamily="34" charset="0"/>
              </a:rPr>
              <a:t>/</a:t>
            </a:r>
            <a:r>
              <a:rPr lang="en-US" sz="2400" dirty="0" err="1" smtClean="0">
                <a:latin typeface="Arial" panose="020B0604020202020204" pitchFamily="34" charset="0"/>
                <a:cs typeface="Arial" panose="020B0604020202020204" pitchFamily="34" charset="0"/>
              </a:rPr>
              <a:t>khái</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quát</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hóa</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như</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là</a:t>
            </a:r>
            <a:r>
              <a:rPr lang="en-US" sz="2400" dirty="0" smtClean="0">
                <a:latin typeface="Arial" panose="020B0604020202020204" pitchFamily="34" charset="0"/>
                <a:cs typeface="Arial" panose="020B0604020202020204" pitchFamily="34" charset="0"/>
              </a:rPr>
              <a:t> </a:t>
            </a:r>
            <a:r>
              <a:rPr lang="en-US" sz="2400" b="1" dirty="0" err="1" smtClean="0">
                <a:latin typeface="Arial" panose="020B0604020202020204" pitchFamily="34" charset="0"/>
                <a:cs typeface="Arial" panose="020B0604020202020204" pitchFamily="34" charset="0"/>
              </a:rPr>
              <a:t>năng</a:t>
            </a:r>
            <a:r>
              <a:rPr lang="en-US" sz="2400" b="1" dirty="0" smtClean="0">
                <a:latin typeface="Arial" panose="020B0604020202020204" pitchFamily="34" charset="0"/>
                <a:cs typeface="Arial" panose="020B0604020202020204" pitchFamily="34" charset="0"/>
              </a:rPr>
              <a:t> </a:t>
            </a:r>
            <a:r>
              <a:rPr lang="en-US" sz="2400" b="1" dirty="0" err="1" smtClean="0">
                <a:latin typeface="Arial" panose="020B0604020202020204" pitchFamily="34" charset="0"/>
                <a:cs typeface="Arial" panose="020B0604020202020204" pitchFamily="34" charset="0"/>
              </a:rPr>
              <a:t>lực</a:t>
            </a:r>
            <a:r>
              <a:rPr lang="en-US" sz="2400" b="1"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và</a:t>
            </a:r>
            <a:r>
              <a:rPr lang="en-US" sz="2400" dirty="0" smtClean="0">
                <a:latin typeface="Arial" panose="020B0604020202020204" pitchFamily="34" charset="0"/>
                <a:cs typeface="Arial" panose="020B0604020202020204" pitchFamily="34" charset="0"/>
              </a:rPr>
              <a:t> </a:t>
            </a:r>
            <a:r>
              <a:rPr lang="en-US" sz="2400" b="1" dirty="0" err="1" smtClean="0">
                <a:latin typeface="Arial" panose="020B0604020202020204" pitchFamily="34" charset="0"/>
                <a:cs typeface="Arial" panose="020B0604020202020204" pitchFamily="34" charset="0"/>
              </a:rPr>
              <a:t>sự</a:t>
            </a:r>
            <a:r>
              <a:rPr lang="en-US" sz="2400" b="1" dirty="0" smtClean="0">
                <a:latin typeface="Arial" panose="020B0604020202020204" pitchFamily="34" charset="0"/>
                <a:cs typeface="Arial" panose="020B0604020202020204" pitchFamily="34" charset="0"/>
              </a:rPr>
              <a:t> </a:t>
            </a:r>
            <a:r>
              <a:rPr lang="en-US" sz="2400" b="1" dirty="0" err="1" smtClean="0">
                <a:latin typeface="Arial" panose="020B0604020202020204" pitchFamily="34" charset="0"/>
                <a:cs typeface="Arial" panose="020B0604020202020204" pitchFamily="34" charset="0"/>
              </a:rPr>
              <a:t>sử</a:t>
            </a:r>
            <a:r>
              <a:rPr lang="en-US" sz="2400" b="1" dirty="0" smtClean="0">
                <a:latin typeface="Arial" panose="020B0604020202020204" pitchFamily="34" charset="0"/>
                <a:cs typeface="Arial" panose="020B0604020202020204" pitchFamily="34" charset="0"/>
              </a:rPr>
              <a:t> </a:t>
            </a:r>
            <a:r>
              <a:rPr lang="en-US" sz="2400" b="1" dirty="0" err="1" smtClean="0">
                <a:latin typeface="Arial" panose="020B0604020202020204" pitchFamily="34" charset="0"/>
                <a:cs typeface="Arial" panose="020B0604020202020204" pitchFamily="34" charset="0"/>
              </a:rPr>
              <a:t>dụng</a:t>
            </a:r>
            <a:r>
              <a:rPr lang="en-US" sz="2400" b="1" dirty="0" smtClean="0">
                <a:latin typeface="Arial" panose="020B0604020202020204" pitchFamily="34" charset="0"/>
                <a:cs typeface="Arial" panose="020B0604020202020204" pitchFamily="34" charset="0"/>
              </a:rPr>
              <a:t>.</a:t>
            </a:r>
            <a:endParaRPr lang="en-US" sz="2400" b="1" dirty="0">
              <a:latin typeface="Arial" panose="020B0604020202020204" pitchFamily="34" charset="0"/>
              <a:cs typeface="Arial" panose="020B0604020202020204" pitchFamily="34" charset="0"/>
            </a:endParaRPr>
          </a:p>
          <a:p>
            <a:pPr algn="just"/>
            <a:endParaRPr lang="en-US" dirty="0">
              <a:latin typeface="Arial" panose="020B0604020202020204" pitchFamily="34" charset="0"/>
              <a:cs typeface="Arial" panose="020B0604020202020204" pitchFamily="34" charset="0"/>
            </a:endParaRPr>
          </a:p>
        </p:txBody>
      </p:sp>
      <p:sp>
        <p:nvSpPr>
          <p:cNvPr id="3" name="TextBox 2"/>
          <p:cNvSpPr txBox="1"/>
          <p:nvPr/>
        </p:nvSpPr>
        <p:spPr>
          <a:xfrm>
            <a:off x="5715262" y="5065626"/>
            <a:ext cx="3403496" cy="369332"/>
          </a:xfrm>
          <a:prstGeom prst="rect">
            <a:avLst/>
          </a:prstGeom>
          <a:noFill/>
        </p:spPr>
        <p:txBody>
          <a:bodyPr wrap="none" rtlCol="0">
            <a:spAutoFit/>
          </a:bodyPr>
          <a:lstStyle/>
          <a:p>
            <a:r>
              <a:rPr lang="en-US" dirty="0" err="1" smtClean="0">
                <a:latin typeface="Arial" panose="020B0604020202020204" pitchFamily="34" charset="0"/>
                <a:cs typeface="Arial" panose="020B0604020202020204" pitchFamily="34" charset="0"/>
              </a:rPr>
              <a:t>Tham</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khảo</a:t>
            </a:r>
            <a:r>
              <a:rPr lang="en-US" dirty="0" smtClean="0">
                <a:latin typeface="Arial" panose="020B0604020202020204" pitchFamily="34" charset="0"/>
                <a:cs typeface="Arial" panose="020B0604020202020204" pitchFamily="34" charset="0"/>
              </a:rPr>
              <a:t>:  Lucien </a:t>
            </a:r>
            <a:r>
              <a:rPr lang="en-US" dirty="0" err="1" smtClean="0">
                <a:latin typeface="Arial" panose="020B0604020202020204" pitchFamily="34" charset="0"/>
                <a:cs typeface="Arial" panose="020B0604020202020204" pitchFamily="34" charset="0"/>
              </a:rPr>
              <a:t>Leape</a:t>
            </a:r>
            <a:r>
              <a:rPr lang="en-US" dirty="0" smtClean="0">
                <a:latin typeface="Arial" panose="020B0604020202020204" pitchFamily="34" charset="0"/>
                <a:cs typeface="Arial" panose="020B0604020202020204" pitchFamily="34" charset="0"/>
              </a:rPr>
              <a:t>, MD</a:t>
            </a:r>
            <a:endParaRPr lang="en-US" dirty="0">
              <a:latin typeface="Arial" panose="020B0604020202020204" pitchFamily="34" charset="0"/>
              <a:cs typeface="Arial" panose="020B0604020202020204" pitchFamily="34" charset="0"/>
            </a:endParaRPr>
          </a:p>
        </p:txBody>
      </p:sp>
      <p:graphicFrame>
        <p:nvGraphicFramePr>
          <p:cNvPr id="9" name="Diagram 8"/>
          <p:cNvGraphicFramePr/>
          <p:nvPr>
            <p:extLst>
              <p:ext uri="{D42A27DB-BD31-4B8C-83A1-F6EECF244321}">
                <p14:modId xmlns:p14="http://schemas.microsoft.com/office/powerpoint/2010/main" val="3313078730"/>
              </p:ext>
            </p:extLst>
          </p:nvPr>
        </p:nvGraphicFramePr>
        <p:xfrm>
          <a:off x="4555066" y="1264981"/>
          <a:ext cx="3507982" cy="34579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028904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9000" r="-19000"/>
          </a:stretch>
        </a:blipFill>
        <a:effectLst/>
      </p:bgPr>
    </p:bg>
    <p:spTree>
      <p:nvGrpSpPr>
        <p:cNvPr id="1" name=""/>
        <p:cNvGrpSpPr/>
        <p:nvPr/>
      </p:nvGrpSpPr>
      <p:grpSpPr>
        <a:xfrm>
          <a:off x="0" y="0"/>
          <a:ext cx="0" cy="0"/>
          <a:chOff x="0" y="0"/>
          <a:chExt cx="0" cy="0"/>
        </a:xfrm>
      </p:grpSpPr>
      <p:sp>
        <p:nvSpPr>
          <p:cNvPr id="6" name="TextBox 5"/>
          <p:cNvSpPr txBox="1"/>
          <p:nvPr/>
        </p:nvSpPr>
        <p:spPr>
          <a:xfrm>
            <a:off x="-16934" y="0"/>
            <a:ext cx="9144000" cy="3108544"/>
          </a:xfrm>
          <a:prstGeom prst="rect">
            <a:avLst/>
          </a:prstGeom>
          <a:solidFill>
            <a:schemeClr val="accent5">
              <a:lumMod val="40000"/>
              <a:lumOff val="60000"/>
            </a:schemeClr>
          </a:solidFill>
        </p:spPr>
        <p:txBody>
          <a:bodyPr wrap="square" rtlCol="0">
            <a:spAutoFit/>
          </a:bodyPr>
          <a:lstStyle/>
          <a:p>
            <a:pPr algn="ctr"/>
            <a:r>
              <a:rPr lang="en-US" sz="2800" b="1" dirty="0" smtClean="0">
                <a:latin typeface="Arial" panose="020B0604020202020204" pitchFamily="34" charset="0"/>
                <a:cs typeface="Arial" panose="020B0604020202020204" pitchFamily="34" charset="0"/>
              </a:rPr>
              <a:t>QUALITY</a:t>
            </a:r>
          </a:p>
          <a:p>
            <a:pPr algn="ctr"/>
            <a:endParaRPr lang="en-US" sz="2800" b="1" dirty="0">
              <a:latin typeface="Arial" panose="020B0604020202020204" pitchFamily="34" charset="0"/>
              <a:cs typeface="Arial" panose="020B0604020202020204" pitchFamily="34" charset="0"/>
            </a:endParaRPr>
          </a:p>
          <a:p>
            <a:pPr algn="ctr"/>
            <a:endParaRPr lang="en-US" sz="2800" b="1" dirty="0" smtClean="0">
              <a:latin typeface="Arial" panose="020B0604020202020204" pitchFamily="34" charset="0"/>
              <a:cs typeface="Arial" panose="020B0604020202020204" pitchFamily="34" charset="0"/>
            </a:endParaRPr>
          </a:p>
          <a:p>
            <a:pPr algn="ctr"/>
            <a:endParaRPr lang="en-US" sz="2800" b="1" dirty="0">
              <a:latin typeface="Arial" panose="020B0604020202020204" pitchFamily="34" charset="0"/>
              <a:cs typeface="Arial" panose="020B0604020202020204" pitchFamily="34" charset="0"/>
            </a:endParaRPr>
          </a:p>
          <a:p>
            <a:pPr algn="ctr"/>
            <a:endParaRPr lang="en-US" sz="2800" b="1" dirty="0" smtClean="0">
              <a:latin typeface="Arial" panose="020B0604020202020204" pitchFamily="34" charset="0"/>
              <a:cs typeface="Arial" panose="020B0604020202020204" pitchFamily="34" charset="0"/>
            </a:endParaRPr>
          </a:p>
          <a:p>
            <a:pPr algn="ctr"/>
            <a:endParaRPr lang="en-US" sz="2800" b="1" dirty="0">
              <a:latin typeface="Arial" panose="020B0604020202020204" pitchFamily="34" charset="0"/>
              <a:cs typeface="Arial" panose="020B0604020202020204" pitchFamily="34" charset="0"/>
            </a:endParaRPr>
          </a:p>
          <a:p>
            <a:pPr algn="ctr"/>
            <a:endParaRPr lang="en-US" sz="2800" b="1" dirty="0">
              <a:latin typeface="Arial" panose="020B0604020202020204" pitchFamily="34" charset="0"/>
              <a:cs typeface="Arial" panose="020B0604020202020204" pitchFamily="34" charset="0"/>
            </a:endParaRPr>
          </a:p>
        </p:txBody>
      </p:sp>
      <p:graphicFrame>
        <p:nvGraphicFramePr>
          <p:cNvPr id="9" name="Diagram 8"/>
          <p:cNvGraphicFramePr/>
          <p:nvPr>
            <p:extLst>
              <p:ext uri="{D42A27DB-BD31-4B8C-83A1-F6EECF244321}">
                <p14:modId xmlns:p14="http://schemas.microsoft.com/office/powerpoint/2010/main" val="3183400620"/>
              </p:ext>
            </p:extLst>
          </p:nvPr>
        </p:nvGraphicFramePr>
        <p:xfrm>
          <a:off x="241891" y="-359577"/>
          <a:ext cx="8869352" cy="350710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2" name="TextBox 11"/>
          <p:cNvSpPr txBox="1"/>
          <p:nvPr/>
        </p:nvSpPr>
        <p:spPr>
          <a:xfrm>
            <a:off x="91360" y="3315416"/>
            <a:ext cx="8325097" cy="1846659"/>
          </a:xfrm>
          <a:prstGeom prst="rect">
            <a:avLst/>
          </a:prstGeom>
          <a:noFill/>
        </p:spPr>
        <p:txBody>
          <a:bodyPr wrap="square" rtlCol="0">
            <a:spAutoFit/>
          </a:bodyPr>
          <a:lstStyle/>
          <a:p>
            <a:pPr lvl="0"/>
            <a:r>
              <a:rPr lang="en-US" sz="2300" b="1" dirty="0" err="1" smtClean="0">
                <a:latin typeface="Arial" panose="020B0604020202020204" pitchFamily="34" charset="0"/>
                <a:cs typeface="Arial" panose="020B0604020202020204" pitchFamily="34" charset="0"/>
              </a:rPr>
              <a:t>Năng</a:t>
            </a:r>
            <a:r>
              <a:rPr lang="en-US" sz="2300" b="1" dirty="0" smtClean="0">
                <a:latin typeface="Arial" panose="020B0604020202020204" pitchFamily="34" charset="0"/>
                <a:cs typeface="Arial" panose="020B0604020202020204" pitchFamily="34" charset="0"/>
              </a:rPr>
              <a:t> </a:t>
            </a:r>
            <a:r>
              <a:rPr lang="en-US" sz="2300" b="1" dirty="0" err="1" smtClean="0">
                <a:latin typeface="Arial" panose="020B0604020202020204" pitchFamily="34" charset="0"/>
                <a:cs typeface="Arial" panose="020B0604020202020204" pitchFamily="34" charset="0"/>
              </a:rPr>
              <a:t>lực</a:t>
            </a:r>
            <a:r>
              <a:rPr lang="en-US" sz="2300" b="1" dirty="0" smtClean="0">
                <a:latin typeface="Arial" panose="020B0604020202020204" pitchFamily="34" charset="0"/>
                <a:cs typeface="Arial" panose="020B0604020202020204" pitchFamily="34" charset="0"/>
              </a:rPr>
              <a:t>: </a:t>
            </a:r>
            <a:r>
              <a:rPr lang="en-US" sz="2300" b="1" dirty="0" err="1" smtClean="0">
                <a:latin typeface="Arial" panose="020B0604020202020204" pitchFamily="34" charset="0"/>
                <a:cs typeface="Arial" panose="020B0604020202020204" pitchFamily="34" charset="0"/>
              </a:rPr>
              <a:t>Giao</a:t>
            </a:r>
            <a:r>
              <a:rPr lang="en-US" sz="2300" b="1" dirty="0" smtClean="0">
                <a:latin typeface="Arial" panose="020B0604020202020204" pitchFamily="34" charset="0"/>
                <a:cs typeface="Arial" panose="020B0604020202020204" pitchFamily="34" charset="0"/>
              </a:rPr>
              <a:t> </a:t>
            </a:r>
            <a:r>
              <a:rPr lang="en-US" sz="2300" b="1" dirty="0" err="1" smtClean="0">
                <a:latin typeface="Arial" panose="020B0604020202020204" pitchFamily="34" charset="0"/>
                <a:cs typeface="Arial" panose="020B0604020202020204" pitchFamily="34" charset="0"/>
              </a:rPr>
              <a:t>việc</a:t>
            </a:r>
            <a:r>
              <a:rPr lang="en-US" sz="2300" b="1" dirty="0" smtClean="0">
                <a:latin typeface="Arial" panose="020B0604020202020204" pitchFamily="34" charset="0"/>
                <a:cs typeface="Arial" panose="020B0604020202020204" pitchFamily="34" charset="0"/>
              </a:rPr>
              <a:t> </a:t>
            </a:r>
            <a:r>
              <a:rPr lang="en-US" sz="2300" b="1" dirty="0" err="1" smtClean="0">
                <a:latin typeface="Arial" panose="020B0604020202020204" pitchFamily="34" charset="0"/>
                <a:cs typeface="Arial" panose="020B0604020202020204" pitchFamily="34" charset="0"/>
              </a:rPr>
              <a:t>cho</a:t>
            </a:r>
            <a:r>
              <a:rPr lang="en-US" sz="2300" b="1" dirty="0" smtClean="0">
                <a:latin typeface="Arial" panose="020B0604020202020204" pitchFamily="34" charset="0"/>
                <a:cs typeface="Arial" panose="020B0604020202020204" pitchFamily="34" charset="0"/>
              </a:rPr>
              <a:t> </a:t>
            </a:r>
            <a:r>
              <a:rPr lang="en-US" sz="2300" b="1" dirty="0" err="1" smtClean="0">
                <a:latin typeface="Arial" panose="020B0604020202020204" pitchFamily="34" charset="0"/>
                <a:cs typeface="Arial" panose="020B0604020202020204" pitchFamily="34" charset="0"/>
              </a:rPr>
              <a:t>người</a:t>
            </a:r>
            <a:r>
              <a:rPr lang="en-US" sz="2300" b="1" dirty="0" smtClean="0">
                <a:latin typeface="Arial" panose="020B0604020202020204" pitchFamily="34" charset="0"/>
                <a:cs typeface="Arial" panose="020B0604020202020204" pitchFamily="34" charset="0"/>
              </a:rPr>
              <a:t> </a:t>
            </a:r>
            <a:r>
              <a:rPr lang="en-US" sz="2300" b="1" dirty="0" err="1" smtClean="0">
                <a:latin typeface="Arial" panose="020B0604020202020204" pitchFamily="34" charset="0"/>
                <a:cs typeface="Arial" panose="020B0604020202020204" pitchFamily="34" charset="0"/>
              </a:rPr>
              <a:t>lao</a:t>
            </a:r>
            <a:r>
              <a:rPr lang="en-US" sz="2300" b="1" dirty="0" smtClean="0">
                <a:latin typeface="Arial" panose="020B0604020202020204" pitchFamily="34" charset="0"/>
                <a:cs typeface="Arial" panose="020B0604020202020204" pitchFamily="34" charset="0"/>
              </a:rPr>
              <a:t> </a:t>
            </a:r>
            <a:r>
              <a:rPr lang="en-US" sz="2300" b="1" dirty="0" err="1" smtClean="0">
                <a:latin typeface="Arial" panose="020B0604020202020204" pitchFamily="34" charset="0"/>
                <a:cs typeface="Arial" panose="020B0604020202020204" pitchFamily="34" charset="0"/>
              </a:rPr>
              <a:t>động</a:t>
            </a:r>
            <a:r>
              <a:rPr lang="en-US" sz="2400" dirty="0" smtClean="0">
                <a:latin typeface="Arial" panose="020B0604020202020204" pitchFamily="34" charset="0"/>
                <a:cs typeface="Arial" panose="020B0604020202020204" pitchFamily="34" charset="0"/>
              </a:rPr>
              <a:t>.</a:t>
            </a:r>
          </a:p>
          <a:p>
            <a:pPr marL="342900" lvl="0" indent="-342900">
              <a:buFont typeface="Arial"/>
              <a:buChar char="•"/>
            </a:pP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Sự</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chuẩn</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bị</a:t>
            </a:r>
            <a:r>
              <a:rPr lang="en-US" sz="2400" dirty="0" smtClean="0">
                <a:latin typeface="Arial" panose="020B0604020202020204" pitchFamily="34" charset="0"/>
                <a:cs typeface="Arial" panose="020B0604020202020204" pitchFamily="34" charset="0"/>
              </a:rPr>
              <a:t>.</a:t>
            </a:r>
          </a:p>
          <a:p>
            <a:pPr marL="342900" lvl="0" indent="-342900">
              <a:buFont typeface="Arial"/>
              <a:buChar char="•"/>
            </a:pP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Năng</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lực</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được</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thể</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hiện</a:t>
            </a:r>
            <a:r>
              <a:rPr lang="en-US" sz="2400" dirty="0" smtClean="0">
                <a:latin typeface="Arial" panose="020B0604020202020204" pitchFamily="34" charset="0"/>
                <a:cs typeface="Arial" panose="020B0604020202020204" pitchFamily="34" charset="0"/>
              </a:rPr>
              <a:t>/</a:t>
            </a:r>
            <a:r>
              <a:rPr lang="en-US" sz="2400" dirty="0" err="1" smtClean="0">
                <a:latin typeface="Arial" panose="020B0604020202020204" pitchFamily="34" charset="0"/>
                <a:cs typeface="Arial" panose="020B0604020202020204" pitchFamily="34" charset="0"/>
              </a:rPr>
              <a:t>chứng</a:t>
            </a:r>
            <a:r>
              <a:rPr lang="en-US" sz="2400" dirty="0" smtClean="0">
                <a:latin typeface="Arial" panose="020B0604020202020204" pitchFamily="34" charset="0"/>
                <a:cs typeface="Arial" panose="020B0604020202020204" pitchFamily="34" charset="0"/>
              </a:rPr>
              <a:t> minh.</a:t>
            </a:r>
          </a:p>
          <a:p>
            <a:pPr marL="342900" lvl="0" indent="-342900">
              <a:buFont typeface="Arial"/>
              <a:buChar char="•"/>
            </a:pP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Sự</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lặp</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lại</a:t>
            </a:r>
            <a:r>
              <a:rPr lang="en-US" sz="2400" dirty="0" smtClean="0">
                <a:latin typeface="Arial" panose="020B0604020202020204" pitchFamily="34" charset="0"/>
                <a:cs typeface="Arial" panose="020B0604020202020204" pitchFamily="34" charset="0"/>
              </a:rPr>
              <a:t>.</a:t>
            </a:r>
            <a:endParaRPr lang="en-US" sz="2400"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pic>
        <p:nvPicPr>
          <p:cNvPr id="13" name="Picture 12"/>
          <p:cNvPicPr>
            <a:picLocks noChangeAspect="1"/>
          </p:cNvPicPr>
          <p:nvPr/>
        </p:nvPicPr>
        <p:blipFill>
          <a:blip r:embed="rId9"/>
          <a:stretch>
            <a:fillRect/>
          </a:stretch>
        </p:blipFill>
        <p:spPr>
          <a:xfrm>
            <a:off x="6056981" y="1803556"/>
            <a:ext cx="3054262" cy="3023719"/>
          </a:xfrm>
          <a:prstGeom prst="rect">
            <a:avLst/>
          </a:prstGeom>
        </p:spPr>
      </p:pic>
      <p:pic>
        <p:nvPicPr>
          <p:cNvPr id="7" name="Picture 16" descr="Description: Description: logo.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883405" y="5606909"/>
            <a:ext cx="2217356" cy="5715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Description: Description: logo1.pn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198048" y="5511659"/>
            <a:ext cx="1981200" cy="6477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4" descr="Description: Description: Logo ICT.jp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276536" y="5492609"/>
            <a:ext cx="778669"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905285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9000" r="-19000"/>
          </a:stretch>
        </a:blipFill>
        <a:effectLst/>
      </p:bgPr>
    </p:bg>
    <p:spTree>
      <p:nvGrpSpPr>
        <p:cNvPr id="1" name=""/>
        <p:cNvGrpSpPr/>
        <p:nvPr/>
      </p:nvGrpSpPr>
      <p:grpSpPr>
        <a:xfrm>
          <a:off x="0" y="0"/>
          <a:ext cx="0" cy="0"/>
          <a:chOff x="0" y="0"/>
          <a:chExt cx="0" cy="0"/>
        </a:xfrm>
      </p:grpSpPr>
      <p:sp>
        <p:nvSpPr>
          <p:cNvPr id="3" name="Rectangle 2"/>
          <p:cNvSpPr/>
          <p:nvPr/>
        </p:nvSpPr>
        <p:spPr>
          <a:xfrm>
            <a:off x="0" y="3209324"/>
            <a:ext cx="5192476" cy="2677656"/>
          </a:xfrm>
          <a:prstGeom prst="rect">
            <a:avLst/>
          </a:prstGeom>
        </p:spPr>
        <p:txBody>
          <a:bodyPr wrap="square">
            <a:spAutoFit/>
          </a:bodyPr>
          <a:lstStyle/>
          <a:p>
            <a:pPr algn="just"/>
            <a:r>
              <a:rPr lang="en-US" sz="2400" b="1" dirty="0" err="1" smtClean="0">
                <a:latin typeface="Arial" panose="020B0604020202020204" pitchFamily="34" charset="0"/>
                <a:cs typeface="Arial" panose="020B0604020202020204" pitchFamily="34" charset="0"/>
              </a:rPr>
              <a:t>Sử</a:t>
            </a:r>
            <a:r>
              <a:rPr lang="en-US" sz="2400" b="1" dirty="0" smtClean="0">
                <a:latin typeface="Arial" panose="020B0604020202020204" pitchFamily="34" charset="0"/>
                <a:cs typeface="Arial" panose="020B0604020202020204" pitchFamily="34" charset="0"/>
              </a:rPr>
              <a:t> </a:t>
            </a:r>
            <a:r>
              <a:rPr lang="en-US" sz="2400" b="1" dirty="0" err="1" smtClean="0">
                <a:latin typeface="Arial" panose="020B0604020202020204" pitchFamily="34" charset="0"/>
                <a:cs typeface="Arial" panose="020B0604020202020204" pitchFamily="34" charset="0"/>
              </a:rPr>
              <a:t>dụng</a:t>
            </a:r>
            <a:r>
              <a:rPr lang="en-US" sz="2400" b="1" dirty="0" smtClean="0">
                <a:latin typeface="Arial" panose="020B0604020202020204" pitchFamily="34" charset="0"/>
                <a:cs typeface="Arial" panose="020B0604020202020204" pitchFamily="34" charset="0"/>
              </a:rPr>
              <a:t> </a:t>
            </a:r>
            <a:r>
              <a:rPr lang="en-US" sz="2400" b="1" dirty="0" err="1" smtClean="0">
                <a:latin typeface="Arial" panose="020B0604020202020204" pitchFamily="34" charset="0"/>
                <a:cs typeface="Arial" panose="020B0604020202020204" pitchFamily="34" charset="0"/>
              </a:rPr>
              <a:t>tốt</a:t>
            </a:r>
            <a:r>
              <a:rPr lang="en-US" sz="2400" b="1" dirty="0" smtClean="0">
                <a:latin typeface="Arial" panose="020B0604020202020204" pitchFamily="34" charset="0"/>
                <a:cs typeface="Arial" panose="020B0604020202020204" pitchFamily="34" charset="0"/>
              </a:rPr>
              <a:t>: </a:t>
            </a:r>
            <a:r>
              <a:rPr lang="en-US" sz="2400" b="1" dirty="0" err="1" smtClean="0">
                <a:latin typeface="Arial" panose="020B0604020202020204" pitchFamily="34" charset="0"/>
                <a:cs typeface="Arial" panose="020B0604020202020204" pitchFamily="34" charset="0"/>
              </a:rPr>
              <a:t>Sử</a:t>
            </a:r>
            <a:r>
              <a:rPr lang="en-US" sz="2400" b="1" dirty="0" smtClean="0">
                <a:latin typeface="Arial" panose="020B0604020202020204" pitchFamily="34" charset="0"/>
                <a:cs typeface="Arial" panose="020B0604020202020204" pitchFamily="34" charset="0"/>
              </a:rPr>
              <a:t> </a:t>
            </a:r>
            <a:r>
              <a:rPr lang="en-US" sz="2400" b="1" dirty="0" err="1" smtClean="0">
                <a:latin typeface="Arial" panose="020B0604020202020204" pitchFamily="34" charset="0"/>
                <a:cs typeface="Arial" panose="020B0604020202020204" pitchFamily="34" charset="0"/>
              </a:rPr>
              <a:t>dụng</a:t>
            </a:r>
            <a:r>
              <a:rPr lang="en-US" sz="2400" b="1" dirty="0" smtClean="0">
                <a:latin typeface="Arial" panose="020B0604020202020204" pitchFamily="34" charset="0"/>
                <a:cs typeface="Arial" panose="020B0604020202020204" pitchFamily="34" charset="0"/>
              </a:rPr>
              <a:t> </a:t>
            </a:r>
            <a:r>
              <a:rPr lang="en-US" sz="2400" b="1" dirty="0" err="1" smtClean="0">
                <a:latin typeface="Arial" panose="020B0604020202020204" pitchFamily="34" charset="0"/>
                <a:cs typeface="Arial" panose="020B0604020202020204" pitchFamily="34" charset="0"/>
              </a:rPr>
              <a:t>những</a:t>
            </a:r>
            <a:r>
              <a:rPr lang="en-US" sz="2400" b="1" dirty="0" smtClean="0">
                <a:latin typeface="Arial" panose="020B0604020202020204" pitchFamily="34" charset="0"/>
                <a:cs typeface="Arial" panose="020B0604020202020204" pitchFamily="34" charset="0"/>
              </a:rPr>
              <a:t> </a:t>
            </a:r>
            <a:r>
              <a:rPr lang="en-US" sz="2400" b="1" dirty="0" err="1" smtClean="0">
                <a:latin typeface="Arial" panose="020B0604020202020204" pitchFamily="34" charset="0"/>
                <a:cs typeface="Arial" panose="020B0604020202020204" pitchFamily="34" charset="0"/>
              </a:rPr>
              <a:t>thực</a:t>
            </a:r>
            <a:r>
              <a:rPr lang="en-US" sz="2400" b="1" dirty="0" smtClean="0">
                <a:latin typeface="Arial" panose="020B0604020202020204" pitchFamily="34" charset="0"/>
                <a:cs typeface="Arial" panose="020B0604020202020204" pitchFamily="34" charset="0"/>
              </a:rPr>
              <a:t> </a:t>
            </a:r>
            <a:r>
              <a:rPr lang="en-US" sz="2400" b="1" dirty="0" err="1" smtClean="0">
                <a:latin typeface="Arial" panose="020B0604020202020204" pitchFamily="34" charset="0"/>
                <a:cs typeface="Arial" panose="020B0604020202020204" pitchFamily="34" charset="0"/>
              </a:rPr>
              <a:t>hành</a:t>
            </a:r>
            <a:r>
              <a:rPr lang="en-US" sz="2400" b="1" dirty="0" smtClean="0">
                <a:latin typeface="Arial" panose="020B0604020202020204" pitchFamily="34" charset="0"/>
                <a:cs typeface="Arial" panose="020B0604020202020204" pitchFamily="34" charset="0"/>
              </a:rPr>
              <a:t> </a:t>
            </a:r>
            <a:r>
              <a:rPr lang="en-US" sz="2400" b="1" dirty="0" err="1" smtClean="0">
                <a:latin typeface="Arial" panose="020B0604020202020204" pitchFamily="34" charset="0"/>
                <a:cs typeface="Arial" panose="020B0604020202020204" pitchFamily="34" charset="0"/>
              </a:rPr>
              <a:t>tốt</a:t>
            </a:r>
            <a:r>
              <a:rPr lang="en-US" sz="2400" b="1" dirty="0" smtClean="0">
                <a:latin typeface="Arial" panose="020B0604020202020204" pitchFamily="34" charset="0"/>
                <a:cs typeface="Arial" panose="020B0604020202020204" pitchFamily="34" charset="0"/>
              </a:rPr>
              <a:t> </a:t>
            </a:r>
            <a:r>
              <a:rPr lang="en-US" sz="2400" b="1" dirty="0" err="1" smtClean="0">
                <a:latin typeface="Arial" panose="020B0604020202020204" pitchFamily="34" charset="0"/>
                <a:cs typeface="Arial" panose="020B0604020202020204" pitchFamily="34" charset="0"/>
              </a:rPr>
              <a:t>nhất</a:t>
            </a:r>
            <a:r>
              <a:rPr lang="en-US" sz="2400" b="1" dirty="0" smtClean="0">
                <a:latin typeface="Arial" panose="020B0604020202020204" pitchFamily="34" charset="0"/>
                <a:cs typeface="Arial" panose="020B0604020202020204" pitchFamily="34" charset="0"/>
              </a:rPr>
              <a:t>/</a:t>
            </a:r>
            <a:r>
              <a:rPr lang="en-US" sz="2400" b="1" dirty="0" err="1" smtClean="0">
                <a:latin typeface="Arial" panose="020B0604020202020204" pitchFamily="34" charset="0"/>
                <a:cs typeface="Arial" panose="020B0604020202020204" pitchFamily="34" charset="0"/>
              </a:rPr>
              <a:t>kinh</a:t>
            </a:r>
            <a:r>
              <a:rPr lang="en-US" sz="2400" b="1" dirty="0" smtClean="0">
                <a:latin typeface="Arial" panose="020B0604020202020204" pitchFamily="34" charset="0"/>
                <a:cs typeface="Arial" panose="020B0604020202020204" pitchFamily="34" charset="0"/>
              </a:rPr>
              <a:t> </a:t>
            </a:r>
            <a:r>
              <a:rPr lang="en-US" sz="2400" b="1" dirty="0" err="1" smtClean="0">
                <a:latin typeface="Arial" panose="020B0604020202020204" pitchFamily="34" charset="0"/>
                <a:cs typeface="Arial" panose="020B0604020202020204" pitchFamily="34" charset="0"/>
              </a:rPr>
              <a:t>nghiệm</a:t>
            </a:r>
            <a:r>
              <a:rPr lang="en-US" sz="2400" b="1" dirty="0" smtClean="0">
                <a:latin typeface="Arial" panose="020B0604020202020204" pitchFamily="34" charset="0"/>
                <a:cs typeface="Arial" panose="020B0604020202020204" pitchFamily="34" charset="0"/>
              </a:rPr>
              <a:t> </a:t>
            </a:r>
            <a:r>
              <a:rPr lang="en-US" sz="2400" b="1" dirty="0" err="1" smtClean="0">
                <a:latin typeface="Arial" panose="020B0604020202020204" pitchFamily="34" charset="0"/>
                <a:cs typeface="Arial" panose="020B0604020202020204" pitchFamily="34" charset="0"/>
              </a:rPr>
              <a:t>tốt</a:t>
            </a:r>
            <a:r>
              <a:rPr lang="en-US" sz="2400" b="1" dirty="0" smtClean="0">
                <a:latin typeface="Arial" panose="020B0604020202020204" pitchFamily="34" charset="0"/>
                <a:cs typeface="Arial" panose="020B0604020202020204" pitchFamily="34" charset="0"/>
              </a:rPr>
              <a:t> </a:t>
            </a:r>
            <a:r>
              <a:rPr lang="en-US" sz="2400" b="1" dirty="0" err="1" smtClean="0">
                <a:latin typeface="Arial" panose="020B0604020202020204" pitchFamily="34" charset="0"/>
                <a:cs typeface="Arial" panose="020B0604020202020204" pitchFamily="34" charset="0"/>
              </a:rPr>
              <a:t>nhất</a:t>
            </a:r>
            <a:endParaRPr lang="en-US" sz="2400" b="1" dirty="0">
              <a:latin typeface="Arial" panose="020B0604020202020204" pitchFamily="34" charset="0"/>
              <a:cs typeface="Arial" panose="020B0604020202020204" pitchFamily="34" charset="0"/>
            </a:endParaRPr>
          </a:p>
          <a:p>
            <a:pPr marL="342900" indent="-342900" algn="just">
              <a:buFont typeface="Arial"/>
              <a:buChar char="•"/>
            </a:pPr>
            <a:r>
              <a:rPr lang="en-US" sz="2400" dirty="0" err="1">
                <a:latin typeface="Arial" panose="020B0604020202020204" pitchFamily="34" charset="0"/>
                <a:cs typeface="Arial" panose="020B0604020202020204" pitchFamily="34" charset="0"/>
              </a:rPr>
              <a:t>Các</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dịch</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vụ</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phải</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phản</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ánh</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những</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kiến</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thức</a:t>
            </a:r>
            <a:r>
              <a:rPr lang="en-US" sz="2400" dirty="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mới</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nhất</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về</a:t>
            </a:r>
            <a:r>
              <a:rPr lang="en-US" sz="2400" dirty="0" smtClean="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những</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gì</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cần</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thiết</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và</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hiệu</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quả</a:t>
            </a:r>
            <a:r>
              <a:rPr lang="en-US" sz="2400" dirty="0">
                <a:latin typeface="Arial" panose="020B0604020202020204" pitchFamily="34" charset="0"/>
                <a:cs typeface="Arial" panose="020B0604020202020204" pitchFamily="34" charset="0"/>
              </a:rPr>
              <a:t>.</a:t>
            </a:r>
          </a:p>
          <a:p>
            <a:pPr marL="342900" indent="-342900" algn="just">
              <a:buFont typeface="Arial"/>
              <a:buChar char="•"/>
            </a:pPr>
            <a:r>
              <a:rPr lang="en-US" sz="2400" dirty="0" smtClean="0">
                <a:latin typeface="Arial" panose="020B0604020202020204" pitchFamily="34" charset="0"/>
                <a:cs typeface="Arial" panose="020B0604020202020204" pitchFamily="34" charset="0"/>
              </a:rPr>
              <a:t>“</a:t>
            </a:r>
            <a:r>
              <a:rPr lang="en-US" sz="2400" dirty="0" err="1" smtClean="0">
                <a:latin typeface="Arial" panose="020B0604020202020204" pitchFamily="34" charset="0"/>
                <a:cs typeface="Arial" panose="020B0604020202020204" pitchFamily="34" charset="0"/>
              </a:rPr>
              <a:t>Dựa</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trên</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bằng</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chứng</a:t>
            </a:r>
            <a:r>
              <a:rPr lang="en-US" sz="2400" dirty="0" smtClean="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hoặc</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chứng</a:t>
            </a:r>
            <a:r>
              <a:rPr lang="en-US" sz="2400" dirty="0">
                <a:latin typeface="Arial" panose="020B0604020202020204" pitchFamily="34" charset="0"/>
                <a:cs typeface="Arial" panose="020B0604020202020204" pitchFamily="34" charset="0"/>
              </a:rPr>
              <a:t> minh </a:t>
            </a:r>
            <a:r>
              <a:rPr lang="en-US" sz="2400" dirty="0" err="1">
                <a:latin typeface="Arial" panose="020B0604020202020204" pitchFamily="34" charset="0"/>
                <a:cs typeface="Arial" panose="020B0604020202020204" pitchFamily="34" charset="0"/>
              </a:rPr>
              <a:t>thực</a:t>
            </a:r>
            <a:r>
              <a:rPr lang="en-US" sz="2400" dirty="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hành</a:t>
            </a:r>
            <a:r>
              <a:rPr lang="en-US" sz="2400" dirty="0" smtClean="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tốt</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nhất</a:t>
            </a:r>
            <a:r>
              <a:rPr lang="en-US" sz="2400" dirty="0">
                <a:latin typeface="Arial" panose="020B0604020202020204" pitchFamily="34" charset="0"/>
                <a:cs typeface="Arial" panose="020B0604020202020204" pitchFamily="34" charset="0"/>
              </a:rPr>
              <a:t>". </a:t>
            </a:r>
          </a:p>
        </p:txBody>
      </p:sp>
      <p:sp>
        <p:nvSpPr>
          <p:cNvPr id="9" name="TextBox 8"/>
          <p:cNvSpPr txBox="1"/>
          <p:nvPr/>
        </p:nvSpPr>
        <p:spPr>
          <a:xfrm>
            <a:off x="0" y="0"/>
            <a:ext cx="9144000" cy="3108544"/>
          </a:xfrm>
          <a:prstGeom prst="rect">
            <a:avLst/>
          </a:prstGeom>
          <a:solidFill>
            <a:schemeClr val="accent5">
              <a:lumMod val="40000"/>
              <a:lumOff val="60000"/>
            </a:schemeClr>
          </a:solidFill>
        </p:spPr>
        <p:txBody>
          <a:bodyPr wrap="square" rtlCol="0">
            <a:spAutoFit/>
          </a:bodyPr>
          <a:lstStyle/>
          <a:p>
            <a:pPr algn="ctr"/>
            <a:r>
              <a:rPr lang="en-US" sz="2800" b="1" dirty="0" smtClean="0">
                <a:latin typeface="Arial" panose="020B0604020202020204" pitchFamily="34" charset="0"/>
                <a:cs typeface="Arial" panose="020B0604020202020204" pitchFamily="34" charset="0"/>
              </a:rPr>
              <a:t>QUALITY</a:t>
            </a:r>
          </a:p>
          <a:p>
            <a:pPr algn="ctr"/>
            <a:endParaRPr lang="en-US" sz="2800" b="1" dirty="0">
              <a:latin typeface="Arial" panose="020B0604020202020204" pitchFamily="34" charset="0"/>
              <a:cs typeface="Arial" panose="020B0604020202020204" pitchFamily="34" charset="0"/>
            </a:endParaRPr>
          </a:p>
          <a:p>
            <a:pPr algn="ctr"/>
            <a:endParaRPr lang="en-US" sz="2800" b="1" dirty="0" smtClean="0">
              <a:latin typeface="Arial" panose="020B0604020202020204" pitchFamily="34" charset="0"/>
              <a:cs typeface="Arial" panose="020B0604020202020204" pitchFamily="34" charset="0"/>
            </a:endParaRPr>
          </a:p>
          <a:p>
            <a:pPr algn="ctr"/>
            <a:endParaRPr lang="en-US" sz="2800" b="1" dirty="0">
              <a:latin typeface="Arial" panose="020B0604020202020204" pitchFamily="34" charset="0"/>
              <a:cs typeface="Arial" panose="020B0604020202020204" pitchFamily="34" charset="0"/>
            </a:endParaRPr>
          </a:p>
          <a:p>
            <a:pPr algn="ctr"/>
            <a:endParaRPr lang="en-US" sz="2800" b="1" dirty="0" smtClean="0">
              <a:latin typeface="Arial" panose="020B0604020202020204" pitchFamily="34" charset="0"/>
              <a:cs typeface="Arial" panose="020B0604020202020204" pitchFamily="34" charset="0"/>
            </a:endParaRPr>
          </a:p>
          <a:p>
            <a:pPr algn="ctr"/>
            <a:endParaRPr lang="en-US" sz="2800" b="1" dirty="0">
              <a:latin typeface="Arial" panose="020B0604020202020204" pitchFamily="34" charset="0"/>
              <a:cs typeface="Arial" panose="020B0604020202020204" pitchFamily="34" charset="0"/>
            </a:endParaRPr>
          </a:p>
          <a:p>
            <a:pPr algn="ctr"/>
            <a:endParaRPr lang="en-US" sz="2800" b="1" dirty="0">
              <a:latin typeface="Arial" panose="020B0604020202020204" pitchFamily="34" charset="0"/>
              <a:cs typeface="Arial" panose="020B0604020202020204" pitchFamily="34" charset="0"/>
            </a:endParaRPr>
          </a:p>
        </p:txBody>
      </p:sp>
      <p:graphicFrame>
        <p:nvGraphicFramePr>
          <p:cNvPr id="12" name="Diagram 11"/>
          <p:cNvGraphicFramePr/>
          <p:nvPr>
            <p:extLst>
              <p:ext uri="{D42A27DB-BD31-4B8C-83A1-F6EECF244321}">
                <p14:modId xmlns:p14="http://schemas.microsoft.com/office/powerpoint/2010/main" val="1611963829"/>
              </p:ext>
            </p:extLst>
          </p:nvPr>
        </p:nvGraphicFramePr>
        <p:xfrm>
          <a:off x="120390" y="-297780"/>
          <a:ext cx="8869352" cy="350710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3" name="Picture 12"/>
          <p:cNvPicPr>
            <a:picLocks noChangeAspect="1"/>
          </p:cNvPicPr>
          <p:nvPr/>
        </p:nvPicPr>
        <p:blipFill>
          <a:blip r:embed="rId9"/>
          <a:stretch>
            <a:fillRect/>
          </a:stretch>
        </p:blipFill>
        <p:spPr>
          <a:xfrm>
            <a:off x="6532371" y="3525931"/>
            <a:ext cx="2261950" cy="1636144"/>
          </a:xfrm>
          <a:prstGeom prst="rect">
            <a:avLst/>
          </a:prstGeom>
        </p:spPr>
      </p:pic>
    </p:spTree>
    <p:extLst>
      <p:ext uri="{BB962C8B-B14F-4D97-AF65-F5344CB8AC3E}">
        <p14:creationId xmlns:p14="http://schemas.microsoft.com/office/powerpoint/2010/main" val="8028904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9000" r="-19000"/>
          </a:stretch>
        </a:blipFill>
        <a:effectLst/>
      </p:bgPr>
    </p:bg>
    <p:spTree>
      <p:nvGrpSpPr>
        <p:cNvPr id="1" name=""/>
        <p:cNvGrpSpPr/>
        <p:nvPr/>
      </p:nvGrpSpPr>
      <p:grpSpPr>
        <a:xfrm>
          <a:off x="0" y="0"/>
          <a:ext cx="0" cy="0"/>
          <a:chOff x="0" y="0"/>
          <a:chExt cx="0" cy="0"/>
        </a:xfrm>
      </p:grpSpPr>
      <p:sp>
        <p:nvSpPr>
          <p:cNvPr id="6" name="TextBox 5"/>
          <p:cNvSpPr txBox="1"/>
          <p:nvPr/>
        </p:nvSpPr>
        <p:spPr>
          <a:xfrm>
            <a:off x="0" y="40312"/>
            <a:ext cx="9144000" cy="2677656"/>
          </a:xfrm>
          <a:prstGeom prst="rect">
            <a:avLst/>
          </a:prstGeom>
          <a:solidFill>
            <a:schemeClr val="accent5">
              <a:lumMod val="40000"/>
              <a:lumOff val="60000"/>
            </a:schemeClr>
          </a:solidFill>
        </p:spPr>
        <p:txBody>
          <a:bodyPr wrap="square" rtlCol="0">
            <a:spAutoFit/>
          </a:bodyPr>
          <a:lstStyle/>
          <a:p>
            <a:pPr algn="ctr"/>
            <a:r>
              <a:rPr lang="en-US" sz="2800" b="1" dirty="0" smtClean="0">
                <a:latin typeface="Arial" panose="020B0604020202020204" pitchFamily="34" charset="0"/>
                <a:cs typeface="Arial" panose="020B0604020202020204" pitchFamily="34" charset="0"/>
              </a:rPr>
              <a:t>QUALITY</a:t>
            </a:r>
          </a:p>
          <a:p>
            <a:pPr algn="ctr"/>
            <a:endParaRPr lang="en-US" sz="2800" b="1" dirty="0">
              <a:latin typeface="Arial" panose="020B0604020202020204" pitchFamily="34" charset="0"/>
              <a:cs typeface="Arial" panose="020B0604020202020204" pitchFamily="34" charset="0"/>
            </a:endParaRPr>
          </a:p>
          <a:p>
            <a:pPr algn="ctr"/>
            <a:endParaRPr lang="en-US" sz="2800" b="1" dirty="0" smtClean="0">
              <a:latin typeface="Arial" panose="020B0604020202020204" pitchFamily="34" charset="0"/>
              <a:cs typeface="Arial" panose="020B0604020202020204" pitchFamily="34" charset="0"/>
            </a:endParaRPr>
          </a:p>
          <a:p>
            <a:pPr algn="ctr"/>
            <a:endParaRPr lang="en-US" sz="2800" b="1" dirty="0">
              <a:latin typeface="Arial" panose="020B0604020202020204" pitchFamily="34" charset="0"/>
              <a:cs typeface="Arial" panose="020B0604020202020204" pitchFamily="34" charset="0"/>
            </a:endParaRPr>
          </a:p>
          <a:p>
            <a:pPr algn="ctr"/>
            <a:endParaRPr lang="en-US" sz="2800" b="1" dirty="0" smtClean="0">
              <a:latin typeface="Arial" panose="020B0604020202020204" pitchFamily="34" charset="0"/>
              <a:cs typeface="Arial" panose="020B0604020202020204" pitchFamily="34" charset="0"/>
            </a:endParaRPr>
          </a:p>
          <a:p>
            <a:pPr algn="ctr"/>
            <a:endParaRPr lang="en-US" sz="2800" b="1" dirty="0">
              <a:latin typeface="Arial" panose="020B0604020202020204" pitchFamily="34" charset="0"/>
              <a:cs typeface="Arial" panose="020B0604020202020204" pitchFamily="34" charset="0"/>
            </a:endParaRPr>
          </a:p>
        </p:txBody>
      </p:sp>
      <p:graphicFrame>
        <p:nvGraphicFramePr>
          <p:cNvPr id="7" name="Diagram 6"/>
          <p:cNvGraphicFramePr/>
          <p:nvPr>
            <p:extLst>
              <p:ext uri="{D42A27DB-BD31-4B8C-83A1-F6EECF244321}">
                <p14:modId xmlns:p14="http://schemas.microsoft.com/office/powerpoint/2010/main" val="1185192142"/>
              </p:ext>
            </p:extLst>
          </p:nvPr>
        </p:nvGraphicFramePr>
        <p:xfrm>
          <a:off x="120390" y="-161246"/>
          <a:ext cx="8869352" cy="350710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TextBox 1"/>
          <p:cNvSpPr txBox="1"/>
          <p:nvPr/>
        </p:nvSpPr>
        <p:spPr>
          <a:xfrm>
            <a:off x="120390" y="3089179"/>
            <a:ext cx="5865865" cy="1938992"/>
          </a:xfrm>
          <a:prstGeom prst="rect">
            <a:avLst/>
          </a:prstGeom>
          <a:noFill/>
        </p:spPr>
        <p:txBody>
          <a:bodyPr wrap="square" rtlCol="0">
            <a:spAutoFit/>
          </a:bodyPr>
          <a:lstStyle/>
          <a:p>
            <a:pPr algn="just"/>
            <a:r>
              <a:rPr lang="en-US" sz="2400" b="1" dirty="0" err="1" smtClean="0">
                <a:latin typeface="Arial" panose="020B0604020202020204" pitchFamily="34" charset="0"/>
                <a:cs typeface="Arial" panose="020B0604020202020204" pitchFamily="34" charset="0"/>
              </a:rPr>
              <a:t>Đầu</a:t>
            </a:r>
            <a:r>
              <a:rPr lang="en-US" sz="2400" b="1" dirty="0" smtClean="0">
                <a:latin typeface="Arial" panose="020B0604020202020204" pitchFamily="34" charset="0"/>
                <a:cs typeface="Arial" panose="020B0604020202020204" pitchFamily="34" charset="0"/>
              </a:rPr>
              <a:t> </a:t>
            </a:r>
            <a:r>
              <a:rPr lang="en-US" sz="2400" b="1" dirty="0" err="1" smtClean="0">
                <a:latin typeface="Arial" panose="020B0604020202020204" pitchFamily="34" charset="0"/>
                <a:cs typeface="Arial" panose="020B0604020202020204" pitchFamily="34" charset="0"/>
              </a:rPr>
              <a:t>tư</a:t>
            </a:r>
            <a:r>
              <a:rPr lang="en-US" sz="2400" b="1" dirty="0" smtClean="0">
                <a:latin typeface="Arial" panose="020B0604020202020204" pitchFamily="34" charset="0"/>
                <a:cs typeface="Arial" panose="020B0604020202020204" pitchFamily="34" charset="0"/>
              </a:rPr>
              <a:t> </a:t>
            </a:r>
            <a:r>
              <a:rPr lang="en-US" sz="2400" b="1" dirty="0" err="1" smtClean="0">
                <a:latin typeface="Arial" panose="020B0604020202020204" pitchFamily="34" charset="0"/>
                <a:cs typeface="Arial" panose="020B0604020202020204" pitchFamily="34" charset="0"/>
              </a:rPr>
              <a:t>vào</a:t>
            </a:r>
            <a:r>
              <a:rPr lang="en-US" sz="2400" b="1" dirty="0" smtClean="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q</a:t>
            </a:r>
            <a:r>
              <a:rPr lang="en-US" sz="2400" b="1" dirty="0" err="1" smtClean="0">
                <a:latin typeface="Arial" panose="020B0604020202020204" pitchFamily="34" charset="0"/>
                <a:cs typeface="Arial" panose="020B0604020202020204" pitchFamily="34" charset="0"/>
              </a:rPr>
              <a:t>uy</a:t>
            </a:r>
            <a:r>
              <a:rPr lang="en-US" sz="2400" b="1" dirty="0" smtClean="0">
                <a:latin typeface="Arial" panose="020B0604020202020204" pitchFamily="34" charset="0"/>
                <a:cs typeface="Arial" panose="020B0604020202020204" pitchFamily="34" charset="0"/>
              </a:rPr>
              <a:t> </a:t>
            </a:r>
            <a:r>
              <a:rPr lang="en-US" sz="2400" b="1" dirty="0" err="1" smtClean="0">
                <a:latin typeface="Arial" panose="020B0604020202020204" pitchFamily="34" charset="0"/>
                <a:cs typeface="Arial" panose="020B0604020202020204" pitchFamily="34" charset="0"/>
              </a:rPr>
              <a:t>trình</a:t>
            </a:r>
            <a:endParaRPr lang="en-US" sz="2400" b="1" dirty="0" smtClean="0">
              <a:latin typeface="Arial" panose="020B0604020202020204" pitchFamily="34" charset="0"/>
              <a:cs typeface="Arial" panose="020B0604020202020204" pitchFamily="34" charset="0"/>
            </a:endParaRPr>
          </a:p>
          <a:p>
            <a:pPr algn="just"/>
            <a:r>
              <a:rPr lang="vi-VN" sz="2400" dirty="0">
                <a:latin typeface="Arial" panose="020B0604020202020204" pitchFamily="34" charset="0"/>
                <a:cs typeface="Arial" panose="020B0604020202020204" pitchFamily="34" charset="0"/>
              </a:rPr>
              <a:t>Các nhà cung cấp có thẩm quyền tuân theo các thực tiễn dựa trên bằng chứng để sử </a:t>
            </a:r>
            <a:r>
              <a:rPr lang="vi-VN" sz="2400" dirty="0" smtClean="0">
                <a:latin typeface="Arial" panose="020B0604020202020204" pitchFamily="34" charset="0"/>
                <a:cs typeface="Arial" panose="020B0604020202020204" pitchFamily="34" charset="0"/>
              </a:rPr>
              <a:t>dụng</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tốt</a:t>
            </a:r>
            <a:r>
              <a:rPr lang="vi-VN" sz="2400" dirty="0" smtClean="0">
                <a:latin typeface="Arial" panose="020B0604020202020204" pitchFamily="34" charset="0"/>
                <a:cs typeface="Arial" panose="020B0604020202020204" pitchFamily="34" charset="0"/>
              </a:rPr>
              <a:t> </a:t>
            </a:r>
            <a:r>
              <a:rPr lang="vi-VN" sz="2400" dirty="0">
                <a:latin typeface="Arial" panose="020B0604020202020204" pitchFamily="34" charset="0"/>
                <a:cs typeface="Arial" panose="020B0604020202020204" pitchFamily="34" charset="0"/>
              </a:rPr>
              <a:t>thông qua các quy trình sản xuất hợp lý và có kế hoạch tốt.</a:t>
            </a:r>
            <a:endParaRPr lang="en-US" sz="2400" dirty="0">
              <a:latin typeface="Arial" panose="020B0604020202020204" pitchFamily="34" charset="0"/>
              <a:cs typeface="Arial" panose="020B0604020202020204" pitchFamily="34" charset="0"/>
            </a:endParaRPr>
          </a:p>
        </p:txBody>
      </p:sp>
      <p:pic>
        <p:nvPicPr>
          <p:cNvPr id="3" name="Picture 2"/>
          <p:cNvPicPr>
            <a:picLocks noChangeAspect="1"/>
          </p:cNvPicPr>
          <p:nvPr/>
        </p:nvPicPr>
        <p:blipFill>
          <a:blip r:embed="rId9"/>
          <a:stretch>
            <a:fillRect/>
          </a:stretch>
        </p:blipFill>
        <p:spPr>
          <a:xfrm>
            <a:off x="6015886" y="3251305"/>
            <a:ext cx="2598627" cy="1948970"/>
          </a:xfrm>
          <a:prstGeom prst="rect">
            <a:avLst/>
          </a:prstGeom>
        </p:spPr>
      </p:pic>
    </p:spTree>
    <p:extLst>
      <p:ext uri="{BB962C8B-B14F-4D97-AF65-F5344CB8AC3E}">
        <p14:creationId xmlns:p14="http://schemas.microsoft.com/office/powerpoint/2010/main" val="80289048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9000" r="-19000"/>
          </a:stretch>
        </a:blipFill>
        <a:effectLst/>
      </p:bgPr>
    </p:bg>
    <p:spTree>
      <p:nvGrpSpPr>
        <p:cNvPr id="1" name=""/>
        <p:cNvGrpSpPr/>
        <p:nvPr/>
      </p:nvGrpSpPr>
      <p:grpSpPr>
        <a:xfrm>
          <a:off x="0" y="0"/>
          <a:ext cx="0" cy="0"/>
          <a:chOff x="0" y="0"/>
          <a:chExt cx="0" cy="0"/>
        </a:xfrm>
      </p:grpSpPr>
      <p:sp>
        <p:nvSpPr>
          <p:cNvPr id="7" name="TextBox 6"/>
          <p:cNvSpPr txBox="1"/>
          <p:nvPr/>
        </p:nvSpPr>
        <p:spPr>
          <a:xfrm>
            <a:off x="-16934" y="19326"/>
            <a:ext cx="9144000" cy="2677656"/>
          </a:xfrm>
          <a:prstGeom prst="rect">
            <a:avLst/>
          </a:prstGeom>
          <a:solidFill>
            <a:schemeClr val="accent5">
              <a:lumMod val="40000"/>
              <a:lumOff val="60000"/>
            </a:schemeClr>
          </a:solidFill>
        </p:spPr>
        <p:txBody>
          <a:bodyPr wrap="square" rtlCol="0">
            <a:spAutoFit/>
          </a:bodyPr>
          <a:lstStyle/>
          <a:p>
            <a:pPr algn="ctr"/>
            <a:r>
              <a:rPr lang="en-US" sz="2800" b="1" dirty="0" smtClean="0">
                <a:latin typeface="Arial" panose="020B0604020202020204" pitchFamily="34" charset="0"/>
                <a:cs typeface="Arial" panose="020B0604020202020204" pitchFamily="34" charset="0"/>
              </a:rPr>
              <a:t>QUALITY</a:t>
            </a:r>
          </a:p>
          <a:p>
            <a:pPr algn="ctr"/>
            <a:endParaRPr lang="en-US" sz="2800" b="1" dirty="0">
              <a:latin typeface="Arial" panose="020B0604020202020204" pitchFamily="34" charset="0"/>
              <a:cs typeface="Arial" panose="020B0604020202020204" pitchFamily="34" charset="0"/>
            </a:endParaRPr>
          </a:p>
          <a:p>
            <a:pPr algn="ctr"/>
            <a:endParaRPr lang="en-US" sz="2800" b="1" dirty="0" smtClean="0">
              <a:latin typeface="Arial" panose="020B0604020202020204" pitchFamily="34" charset="0"/>
              <a:cs typeface="Arial" panose="020B0604020202020204" pitchFamily="34" charset="0"/>
            </a:endParaRPr>
          </a:p>
          <a:p>
            <a:pPr algn="ctr"/>
            <a:endParaRPr lang="en-US" sz="2800" b="1" dirty="0">
              <a:latin typeface="Arial" panose="020B0604020202020204" pitchFamily="34" charset="0"/>
              <a:cs typeface="Arial" panose="020B0604020202020204" pitchFamily="34" charset="0"/>
            </a:endParaRPr>
          </a:p>
          <a:p>
            <a:pPr algn="ctr"/>
            <a:endParaRPr lang="en-US" sz="2800" b="1" dirty="0" smtClean="0">
              <a:latin typeface="Arial" panose="020B0604020202020204" pitchFamily="34" charset="0"/>
              <a:cs typeface="Arial" panose="020B0604020202020204" pitchFamily="34" charset="0"/>
            </a:endParaRPr>
          </a:p>
          <a:p>
            <a:endParaRPr lang="en-US" sz="2800" b="1" dirty="0">
              <a:latin typeface="Arial" panose="020B0604020202020204" pitchFamily="34" charset="0"/>
              <a:cs typeface="Arial" panose="020B0604020202020204" pitchFamily="34" charset="0"/>
            </a:endParaRPr>
          </a:p>
        </p:txBody>
      </p:sp>
      <p:graphicFrame>
        <p:nvGraphicFramePr>
          <p:cNvPr id="8" name="Diagram 7"/>
          <p:cNvGraphicFramePr/>
          <p:nvPr>
            <p:extLst>
              <p:ext uri="{D42A27DB-BD31-4B8C-83A1-F6EECF244321}">
                <p14:modId xmlns:p14="http://schemas.microsoft.com/office/powerpoint/2010/main" val="516670050"/>
              </p:ext>
            </p:extLst>
          </p:nvPr>
        </p:nvGraphicFramePr>
        <p:xfrm>
          <a:off x="160705" y="-230952"/>
          <a:ext cx="8869352" cy="350710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TextBox 1"/>
          <p:cNvSpPr txBox="1"/>
          <p:nvPr/>
        </p:nvSpPr>
        <p:spPr>
          <a:xfrm>
            <a:off x="-16934" y="3025676"/>
            <a:ext cx="5761855" cy="2308324"/>
          </a:xfrm>
          <a:prstGeom prst="rect">
            <a:avLst/>
          </a:prstGeom>
          <a:noFill/>
        </p:spPr>
        <p:txBody>
          <a:bodyPr wrap="square" rtlCol="0">
            <a:spAutoFit/>
          </a:bodyPr>
          <a:lstStyle/>
          <a:p>
            <a:pPr algn="just"/>
            <a:r>
              <a:rPr lang="en-US" sz="2400" b="1" dirty="0" smtClean="0">
                <a:latin typeface="Arial" panose="020B0604020202020204" pitchFamily="34" charset="0"/>
                <a:cs typeface="Arial" panose="020B0604020202020204" pitchFamily="34" charset="0"/>
              </a:rPr>
              <a:t> “</a:t>
            </a:r>
            <a:r>
              <a:rPr lang="vi-VN" sz="2400" b="1" dirty="0">
                <a:latin typeface="Arial" panose="020B0604020202020204" pitchFamily="34" charset="0"/>
                <a:cs typeface="Arial" panose="020B0604020202020204" pitchFamily="34" charset="0"/>
              </a:rPr>
              <a:t>Đo lường những gì bạn biết; Biết những gì bạn đo lường</a:t>
            </a:r>
            <a:r>
              <a:rPr lang="en-US" sz="2400" b="1" dirty="0" smtClean="0">
                <a:latin typeface="Arial" panose="020B0604020202020204" pitchFamily="34" charset="0"/>
                <a:cs typeface="Arial" panose="020B0604020202020204" pitchFamily="34" charset="0"/>
              </a:rPr>
              <a:t>”</a:t>
            </a:r>
          </a:p>
          <a:p>
            <a:pPr algn="just"/>
            <a:endParaRPr lang="en-US" sz="2400" b="1" dirty="0" smtClean="0">
              <a:latin typeface="Arial" panose="020B0604020202020204" pitchFamily="34" charset="0"/>
              <a:cs typeface="Arial" panose="020B0604020202020204" pitchFamily="34" charset="0"/>
            </a:endParaRPr>
          </a:p>
          <a:p>
            <a:pPr marL="342900" indent="-342900" algn="just">
              <a:buFont typeface="Arial"/>
              <a:buChar char="•"/>
            </a:pPr>
            <a:r>
              <a:rPr lang="vi-VN" sz="2400" dirty="0">
                <a:latin typeface="Arial" panose="020B0604020202020204" pitchFamily="34" charset="0"/>
                <a:cs typeface="Arial" panose="020B0604020202020204" pitchFamily="34" charset="0"/>
              </a:rPr>
              <a:t>Đo lường hiệu suất của quy trình</a:t>
            </a:r>
          </a:p>
          <a:p>
            <a:pPr marL="342900" indent="-342900" algn="just">
              <a:buFont typeface="Arial"/>
              <a:buChar char="•"/>
            </a:pPr>
            <a:r>
              <a:rPr lang="vi-VN" sz="2400" dirty="0">
                <a:latin typeface="Arial" panose="020B0604020202020204" pitchFamily="34" charset="0"/>
                <a:cs typeface="Arial" panose="020B0604020202020204" pitchFamily="34" charset="0"/>
              </a:rPr>
              <a:t>Thiết kế quy trình mới</a:t>
            </a:r>
          </a:p>
          <a:p>
            <a:pPr marL="342900" indent="-342900" algn="just">
              <a:buFont typeface="Arial"/>
              <a:buChar char="•"/>
            </a:pPr>
            <a:r>
              <a:rPr lang="vi-VN" sz="2400" dirty="0">
                <a:latin typeface="Arial" panose="020B0604020202020204" pitchFamily="34" charset="0"/>
                <a:cs typeface="Arial" panose="020B0604020202020204" pitchFamily="34" charset="0"/>
              </a:rPr>
              <a:t>Cải thiện </a:t>
            </a:r>
            <a:r>
              <a:rPr lang="en-US" sz="2400" dirty="0" err="1" smtClean="0">
                <a:latin typeface="Arial" panose="020B0604020202020204" pitchFamily="34" charset="0"/>
                <a:cs typeface="Arial" panose="020B0604020202020204" pitchFamily="34" charset="0"/>
              </a:rPr>
              <a:t>các</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lỗi</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sai</a:t>
            </a:r>
            <a:endParaRPr lang="en-US" sz="2400" dirty="0">
              <a:latin typeface="Arial" panose="020B0604020202020204" pitchFamily="34" charset="0"/>
              <a:cs typeface="Arial" panose="020B0604020202020204" pitchFamily="34" charset="0"/>
            </a:endParaRPr>
          </a:p>
        </p:txBody>
      </p:sp>
      <p:sp>
        <p:nvSpPr>
          <p:cNvPr id="9" name="TextBox 8"/>
          <p:cNvSpPr txBox="1"/>
          <p:nvPr/>
        </p:nvSpPr>
        <p:spPr>
          <a:xfrm>
            <a:off x="6389965" y="5090862"/>
            <a:ext cx="2464195" cy="369332"/>
          </a:xfrm>
          <a:prstGeom prst="rect">
            <a:avLst/>
          </a:prstGeom>
          <a:solidFill>
            <a:schemeClr val="bg1"/>
          </a:solidFill>
        </p:spPr>
        <p:txBody>
          <a:bodyPr wrap="square" rtlCol="0">
            <a:spAutoFit/>
          </a:bodyPr>
          <a:lstStyle/>
          <a:p>
            <a:endParaRPr lang="en-US" dirty="0">
              <a:latin typeface="Arial" panose="020B0604020202020204" pitchFamily="34" charset="0"/>
              <a:cs typeface="Arial" panose="020B0604020202020204" pitchFamily="34" charset="0"/>
            </a:endParaRPr>
          </a:p>
        </p:txBody>
      </p:sp>
      <p:pic>
        <p:nvPicPr>
          <p:cNvPr id="12" name="Picture 11"/>
          <p:cNvPicPr>
            <a:picLocks noChangeAspect="1"/>
          </p:cNvPicPr>
          <p:nvPr/>
        </p:nvPicPr>
        <p:blipFill>
          <a:blip r:embed="rId9"/>
          <a:stretch>
            <a:fillRect/>
          </a:stretch>
        </p:blipFill>
        <p:spPr>
          <a:xfrm>
            <a:off x="5812857" y="2795430"/>
            <a:ext cx="3246023" cy="2434517"/>
          </a:xfrm>
          <a:prstGeom prst="rect">
            <a:avLst/>
          </a:prstGeom>
        </p:spPr>
      </p:pic>
    </p:spTree>
    <p:extLst>
      <p:ext uri="{BB962C8B-B14F-4D97-AF65-F5344CB8AC3E}">
        <p14:creationId xmlns:p14="http://schemas.microsoft.com/office/powerpoint/2010/main" val="21809655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9000" r="-19000"/>
          </a:stretch>
        </a:blip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361565E8-1BEC-F749-9187-3CF355EB4D4F}" type="slidenum">
              <a:rPr lang="en-US" smtClean="0">
                <a:latin typeface="Arial" panose="020B0604020202020204" pitchFamily="34" charset="0"/>
                <a:cs typeface="Arial" panose="020B0604020202020204" pitchFamily="34" charset="0"/>
              </a:rPr>
              <a:pPr/>
              <a:t>12</a:t>
            </a:fld>
            <a:endParaRPr lang="en-US" dirty="0">
              <a:latin typeface="Arial" panose="020B0604020202020204" pitchFamily="34" charset="0"/>
              <a:cs typeface="Arial" panose="020B0604020202020204" pitchFamily="34" charset="0"/>
            </a:endParaRPr>
          </a:p>
        </p:txBody>
      </p:sp>
      <p:sp>
        <p:nvSpPr>
          <p:cNvPr id="11" name="Rectangle 10"/>
          <p:cNvSpPr/>
          <p:nvPr/>
        </p:nvSpPr>
        <p:spPr>
          <a:xfrm>
            <a:off x="704295" y="3068233"/>
            <a:ext cx="4664630" cy="2677656"/>
          </a:xfrm>
          <a:prstGeom prst="rect">
            <a:avLst/>
          </a:prstGeom>
          <a:noFill/>
        </p:spPr>
        <p:txBody>
          <a:bodyPr wrap="square" lIns="91440" tIns="45720" rIns="91440" bIns="45720">
            <a:spAutoFit/>
          </a:bodyPr>
          <a:lstStyle/>
          <a:p>
            <a:pPr algn="just"/>
            <a:r>
              <a:rPr lang="en-US" sz="2400" b="1" dirty="0" smtClean="0">
                <a:ln w="31550" cmpd="sng">
                  <a:noFill/>
                  <a:prstDash val="solid"/>
                </a:ln>
                <a:solidFill>
                  <a:srgbClr val="000000"/>
                </a:solidFill>
                <a:effectLst>
                  <a:outerShdw blurRad="50800" dist="40000" dir="5400000" algn="tl" rotWithShape="0">
                    <a:srgbClr val="000000">
                      <a:shade val="5000"/>
                      <a:satMod val="120000"/>
                      <a:alpha val="33000"/>
                    </a:srgbClr>
                  </a:outerShdw>
                </a:effectLst>
                <a:latin typeface="Arial" panose="020B0604020202020204" pitchFamily="34" charset="0"/>
                <a:cs typeface="Arial" panose="020B0604020202020204" pitchFamily="34" charset="0"/>
              </a:rPr>
              <a:t>H</a:t>
            </a:r>
            <a:r>
              <a:rPr lang="vi-VN" sz="2400" b="1" dirty="0" smtClean="0">
                <a:ln w="31550" cmpd="sng">
                  <a:noFill/>
                  <a:prstDash val="solid"/>
                </a:ln>
                <a:solidFill>
                  <a:srgbClr val="000000"/>
                </a:solidFill>
                <a:effectLst>
                  <a:outerShdw blurRad="50800" dist="40000" dir="5400000" algn="tl" rotWithShape="0">
                    <a:srgbClr val="000000">
                      <a:shade val="5000"/>
                      <a:satMod val="120000"/>
                      <a:alpha val="33000"/>
                    </a:srgbClr>
                  </a:outerShdw>
                </a:effectLst>
                <a:latin typeface="Arial" panose="020B0604020202020204" pitchFamily="34" charset="0"/>
                <a:cs typeface="Arial" panose="020B0604020202020204" pitchFamily="34" charset="0"/>
              </a:rPr>
              <a:t>ÃY</a:t>
            </a:r>
            <a:r>
              <a:rPr lang="en-US" sz="2400" b="1" dirty="0" smtClean="0">
                <a:ln w="31550" cmpd="sng">
                  <a:noFill/>
                  <a:prstDash val="solid"/>
                </a:ln>
                <a:solidFill>
                  <a:srgbClr val="000000"/>
                </a:solidFill>
                <a:effectLst>
                  <a:outerShdw blurRad="50800" dist="40000" dir="5400000" algn="tl" rotWithShape="0">
                    <a:srgbClr val="000000">
                      <a:shade val="5000"/>
                      <a:satMod val="120000"/>
                      <a:alpha val="33000"/>
                    </a:srgbClr>
                  </a:outerShdw>
                </a:effectLst>
                <a:latin typeface="Arial" panose="020B0604020202020204" pitchFamily="34" charset="0"/>
                <a:cs typeface="Arial" panose="020B0604020202020204" pitchFamily="34" charset="0"/>
              </a:rPr>
              <a:t> HOẠT ĐỘNG TINH GỌN</a:t>
            </a:r>
            <a:r>
              <a:rPr lang="en-US" sz="2400" b="1" cap="none" spc="0" dirty="0" smtClean="0">
                <a:ln w="31550" cmpd="sng">
                  <a:noFill/>
                  <a:prstDash val="solid"/>
                </a:ln>
                <a:solidFill>
                  <a:srgbClr val="000000"/>
                </a:solidFill>
                <a:effectLst>
                  <a:outerShdw blurRad="50800" dist="40000" dir="5400000" algn="tl" rotWithShape="0">
                    <a:srgbClr val="000000">
                      <a:shade val="5000"/>
                      <a:satMod val="120000"/>
                      <a:alpha val="33000"/>
                    </a:srgbClr>
                  </a:outerShdw>
                </a:effectLst>
                <a:latin typeface="Arial" panose="020B0604020202020204" pitchFamily="34" charset="0"/>
                <a:cs typeface="Arial" panose="020B0604020202020204" pitchFamily="34" charset="0"/>
              </a:rPr>
              <a:t>:  </a:t>
            </a:r>
            <a:r>
              <a:rPr lang="en-US" sz="2400" b="1" cap="none" spc="0" dirty="0" err="1" smtClean="0">
                <a:ln w="31550" cmpd="sng">
                  <a:noFill/>
                  <a:prstDash val="solid"/>
                </a:ln>
                <a:solidFill>
                  <a:srgbClr val="000000"/>
                </a:solidFill>
                <a:effectLst>
                  <a:outerShdw blurRad="50800" dist="40000" dir="5400000" algn="tl" rotWithShape="0">
                    <a:srgbClr val="000000">
                      <a:shade val="5000"/>
                      <a:satMod val="120000"/>
                      <a:alpha val="33000"/>
                    </a:srgbClr>
                  </a:outerShdw>
                </a:effectLst>
                <a:latin typeface="Arial" panose="020B0604020202020204" pitchFamily="34" charset="0"/>
                <a:cs typeface="Arial" panose="020B0604020202020204" pitchFamily="34" charset="0"/>
              </a:rPr>
              <a:t>Sự</a:t>
            </a:r>
            <a:r>
              <a:rPr lang="en-US" sz="2400" b="1" cap="none" spc="0" dirty="0" smtClean="0">
                <a:ln w="31550" cmpd="sng">
                  <a:noFill/>
                  <a:prstDash val="solid"/>
                </a:ln>
                <a:solidFill>
                  <a:srgbClr val="000000"/>
                </a:solidFill>
                <a:effectLst>
                  <a:outerShdw blurRad="50800" dist="40000" dir="5400000" algn="tl" rotWithShape="0">
                    <a:srgbClr val="000000">
                      <a:shade val="5000"/>
                      <a:satMod val="120000"/>
                      <a:alpha val="33000"/>
                    </a:srgbClr>
                  </a:outerShdw>
                </a:effectLst>
                <a:latin typeface="Arial" panose="020B0604020202020204" pitchFamily="34" charset="0"/>
                <a:cs typeface="Arial" panose="020B0604020202020204" pitchFamily="34" charset="0"/>
              </a:rPr>
              <a:t> </a:t>
            </a:r>
            <a:r>
              <a:rPr lang="en-US" sz="2400" b="1" cap="none" spc="0" dirty="0" err="1" smtClean="0">
                <a:ln w="31550" cmpd="sng">
                  <a:noFill/>
                  <a:prstDash val="solid"/>
                </a:ln>
                <a:solidFill>
                  <a:srgbClr val="000000"/>
                </a:solidFill>
                <a:effectLst>
                  <a:outerShdw blurRad="50800" dist="40000" dir="5400000" algn="tl" rotWithShape="0">
                    <a:srgbClr val="000000">
                      <a:shade val="5000"/>
                      <a:satMod val="120000"/>
                      <a:alpha val="33000"/>
                    </a:srgbClr>
                  </a:outerShdw>
                </a:effectLst>
                <a:latin typeface="Arial" panose="020B0604020202020204" pitchFamily="34" charset="0"/>
                <a:cs typeface="Arial" panose="020B0604020202020204" pitchFamily="34" charset="0"/>
              </a:rPr>
              <a:t>lãng</a:t>
            </a:r>
            <a:r>
              <a:rPr lang="en-US" sz="2400" b="1" cap="none" spc="0" dirty="0" smtClean="0">
                <a:ln w="31550" cmpd="sng">
                  <a:noFill/>
                  <a:prstDash val="solid"/>
                </a:ln>
                <a:solidFill>
                  <a:srgbClr val="000000"/>
                </a:solidFill>
                <a:effectLst>
                  <a:outerShdw blurRad="50800" dist="40000" dir="5400000" algn="tl" rotWithShape="0">
                    <a:srgbClr val="000000">
                      <a:shade val="5000"/>
                      <a:satMod val="120000"/>
                      <a:alpha val="33000"/>
                    </a:srgbClr>
                  </a:outerShdw>
                </a:effectLst>
                <a:latin typeface="Arial" panose="020B0604020202020204" pitchFamily="34" charset="0"/>
                <a:cs typeface="Arial" panose="020B0604020202020204" pitchFamily="34" charset="0"/>
              </a:rPr>
              <a:t> </a:t>
            </a:r>
            <a:r>
              <a:rPr lang="en-US" sz="2400" b="1" cap="none" spc="0" dirty="0" err="1" smtClean="0">
                <a:ln w="31550" cmpd="sng">
                  <a:noFill/>
                  <a:prstDash val="solid"/>
                </a:ln>
                <a:solidFill>
                  <a:srgbClr val="000000"/>
                </a:solidFill>
                <a:effectLst>
                  <a:outerShdw blurRad="50800" dist="40000" dir="5400000" algn="tl" rotWithShape="0">
                    <a:srgbClr val="000000">
                      <a:shade val="5000"/>
                      <a:satMod val="120000"/>
                      <a:alpha val="33000"/>
                    </a:srgbClr>
                  </a:outerShdw>
                </a:effectLst>
                <a:latin typeface="Arial" panose="020B0604020202020204" pitchFamily="34" charset="0"/>
                <a:cs typeface="Arial" panose="020B0604020202020204" pitchFamily="34" charset="0"/>
              </a:rPr>
              <a:t>phí</a:t>
            </a:r>
            <a:r>
              <a:rPr lang="en-US" sz="2400" b="1" cap="none" spc="0" dirty="0" smtClean="0">
                <a:ln w="31550" cmpd="sng">
                  <a:noFill/>
                  <a:prstDash val="solid"/>
                </a:ln>
                <a:solidFill>
                  <a:srgbClr val="000000"/>
                </a:solidFill>
                <a:effectLst>
                  <a:outerShdw blurRad="50800" dist="40000" dir="5400000" algn="tl" rotWithShape="0">
                    <a:srgbClr val="000000">
                      <a:shade val="5000"/>
                      <a:satMod val="120000"/>
                      <a:alpha val="33000"/>
                    </a:srgbClr>
                  </a:outerShdw>
                </a:effectLst>
                <a:latin typeface="Arial" panose="020B0604020202020204" pitchFamily="34" charset="0"/>
                <a:cs typeface="Arial" panose="020B0604020202020204" pitchFamily="34" charset="0"/>
              </a:rPr>
              <a:t> </a:t>
            </a:r>
            <a:r>
              <a:rPr lang="en-US" sz="2400" b="1" cap="none" spc="0" dirty="0" err="1" smtClean="0">
                <a:ln w="31550" cmpd="sng">
                  <a:noFill/>
                  <a:prstDash val="solid"/>
                </a:ln>
                <a:solidFill>
                  <a:srgbClr val="000000"/>
                </a:solidFill>
                <a:effectLst>
                  <a:outerShdw blurRad="50800" dist="40000" dir="5400000" algn="tl" rotWithShape="0">
                    <a:srgbClr val="000000">
                      <a:shade val="5000"/>
                      <a:satMod val="120000"/>
                      <a:alpha val="33000"/>
                    </a:srgbClr>
                  </a:outerShdw>
                </a:effectLst>
                <a:latin typeface="Arial" panose="020B0604020202020204" pitchFamily="34" charset="0"/>
                <a:cs typeface="Arial" panose="020B0604020202020204" pitchFamily="34" charset="0"/>
              </a:rPr>
              <a:t>tối</a:t>
            </a:r>
            <a:r>
              <a:rPr lang="en-US" sz="2400" b="1" cap="none" spc="0" dirty="0" smtClean="0">
                <a:ln w="31550" cmpd="sng">
                  <a:noFill/>
                  <a:prstDash val="solid"/>
                </a:ln>
                <a:solidFill>
                  <a:srgbClr val="000000"/>
                </a:solidFill>
                <a:effectLst>
                  <a:outerShdw blurRad="50800" dist="40000" dir="5400000" algn="tl" rotWithShape="0">
                    <a:srgbClr val="000000">
                      <a:shade val="5000"/>
                      <a:satMod val="120000"/>
                      <a:alpha val="33000"/>
                    </a:srgbClr>
                  </a:outerShdw>
                </a:effectLst>
                <a:latin typeface="Arial" panose="020B0604020202020204" pitchFamily="34" charset="0"/>
                <a:cs typeface="Arial" panose="020B0604020202020204" pitchFamily="34" charset="0"/>
              </a:rPr>
              <a:t> </a:t>
            </a:r>
            <a:r>
              <a:rPr lang="en-US" sz="2400" b="1" cap="none" spc="0" dirty="0" err="1" smtClean="0">
                <a:ln w="31550" cmpd="sng">
                  <a:noFill/>
                  <a:prstDash val="solid"/>
                </a:ln>
                <a:solidFill>
                  <a:srgbClr val="000000"/>
                </a:solidFill>
                <a:effectLst>
                  <a:outerShdw blurRad="50800" dist="40000" dir="5400000" algn="tl" rotWithShape="0">
                    <a:srgbClr val="000000">
                      <a:shade val="5000"/>
                      <a:satMod val="120000"/>
                      <a:alpha val="33000"/>
                    </a:srgbClr>
                  </a:outerShdw>
                </a:effectLst>
                <a:latin typeface="Arial" panose="020B0604020202020204" pitchFamily="34" charset="0"/>
                <a:cs typeface="Arial" panose="020B0604020202020204" pitchFamily="34" charset="0"/>
              </a:rPr>
              <a:t>thiểu</a:t>
            </a:r>
            <a:endParaRPr lang="en-US" sz="2400" b="1" cap="none" spc="0" dirty="0" smtClean="0">
              <a:ln w="31550" cmpd="sng">
                <a:noFill/>
                <a:prstDash val="solid"/>
              </a:ln>
              <a:solidFill>
                <a:srgbClr val="000000"/>
              </a:solidFill>
              <a:effectLst>
                <a:outerShdw blurRad="50800" dist="40000" dir="5400000" algn="tl" rotWithShape="0">
                  <a:srgbClr val="000000">
                    <a:shade val="5000"/>
                    <a:satMod val="120000"/>
                    <a:alpha val="33000"/>
                  </a:srgbClr>
                </a:outerShdw>
              </a:effectLst>
              <a:latin typeface="Arial" panose="020B0604020202020204" pitchFamily="34" charset="0"/>
              <a:cs typeface="Arial" panose="020B0604020202020204" pitchFamily="34" charset="0"/>
            </a:endParaRPr>
          </a:p>
          <a:p>
            <a:pPr marL="342900" indent="-342900" algn="just">
              <a:buFont typeface="Arial"/>
              <a:buChar char="•"/>
            </a:pPr>
            <a:r>
              <a:rPr lang="en-US" sz="2400" dirty="0" err="1" smtClean="0">
                <a:ln w="31550" cmpd="sng">
                  <a:noFill/>
                  <a:prstDash val="solid"/>
                </a:ln>
                <a:solidFill>
                  <a:srgbClr val="000000"/>
                </a:solidFill>
                <a:effectLst>
                  <a:outerShdw blurRad="50800" dist="40000" dir="5400000" algn="tl" rotWithShape="0">
                    <a:srgbClr val="000000">
                      <a:shade val="5000"/>
                      <a:satMod val="120000"/>
                      <a:alpha val="33000"/>
                    </a:srgbClr>
                  </a:outerShdw>
                </a:effectLst>
                <a:latin typeface="Arial" panose="020B0604020202020204" pitchFamily="34" charset="0"/>
                <a:cs typeface="Arial" panose="020B0604020202020204" pitchFamily="34" charset="0"/>
              </a:rPr>
              <a:t>Thời</a:t>
            </a:r>
            <a:r>
              <a:rPr lang="en-US" sz="2400" dirty="0" smtClean="0">
                <a:ln w="31550" cmpd="sng">
                  <a:noFill/>
                  <a:prstDash val="solid"/>
                </a:ln>
                <a:solidFill>
                  <a:srgbClr val="000000"/>
                </a:solidFill>
                <a:effectLst>
                  <a:outerShdw blurRad="50800" dist="40000" dir="5400000" algn="tl" rotWithShape="0">
                    <a:srgbClr val="000000">
                      <a:shade val="5000"/>
                      <a:satMod val="120000"/>
                      <a:alpha val="33000"/>
                    </a:srgbClr>
                  </a:outerShdw>
                </a:effectLst>
                <a:latin typeface="Arial" panose="020B0604020202020204" pitchFamily="34" charset="0"/>
                <a:cs typeface="Arial" panose="020B0604020202020204" pitchFamily="34" charset="0"/>
              </a:rPr>
              <a:t> </a:t>
            </a:r>
            <a:r>
              <a:rPr lang="en-US" sz="2400" dirty="0" err="1" smtClean="0">
                <a:ln w="31550" cmpd="sng">
                  <a:noFill/>
                  <a:prstDash val="solid"/>
                </a:ln>
                <a:solidFill>
                  <a:srgbClr val="000000"/>
                </a:solidFill>
                <a:effectLst>
                  <a:outerShdw blurRad="50800" dist="40000" dir="5400000" algn="tl" rotWithShape="0">
                    <a:srgbClr val="000000">
                      <a:shade val="5000"/>
                      <a:satMod val="120000"/>
                      <a:alpha val="33000"/>
                    </a:srgbClr>
                  </a:outerShdw>
                </a:effectLst>
                <a:latin typeface="Arial" panose="020B0604020202020204" pitchFamily="34" charset="0"/>
                <a:cs typeface="Arial" panose="020B0604020202020204" pitchFamily="34" charset="0"/>
              </a:rPr>
              <a:t>gian</a:t>
            </a:r>
            <a:endParaRPr lang="en-US" sz="2400" dirty="0" smtClean="0">
              <a:ln w="31550" cmpd="sng">
                <a:noFill/>
                <a:prstDash val="solid"/>
              </a:ln>
              <a:solidFill>
                <a:srgbClr val="000000"/>
              </a:solidFill>
              <a:effectLst>
                <a:outerShdw blurRad="50800" dist="40000" dir="5400000" algn="tl" rotWithShape="0">
                  <a:srgbClr val="000000">
                    <a:shade val="5000"/>
                    <a:satMod val="120000"/>
                    <a:alpha val="33000"/>
                  </a:srgbClr>
                </a:outerShdw>
              </a:effectLst>
              <a:latin typeface="Arial" panose="020B0604020202020204" pitchFamily="34" charset="0"/>
              <a:cs typeface="Arial" panose="020B0604020202020204" pitchFamily="34" charset="0"/>
            </a:endParaRPr>
          </a:p>
          <a:p>
            <a:pPr marL="342900" indent="-342900" algn="just">
              <a:buFont typeface="Arial"/>
              <a:buChar char="•"/>
            </a:pPr>
            <a:r>
              <a:rPr lang="en-US" sz="2400" dirty="0" err="1" smtClean="0">
                <a:ln w="31550" cmpd="sng">
                  <a:noFill/>
                  <a:prstDash val="solid"/>
                </a:ln>
                <a:solidFill>
                  <a:srgbClr val="000000"/>
                </a:solidFill>
                <a:effectLst>
                  <a:outerShdw blurRad="50800" dist="40000" dir="5400000" algn="tl" rotWithShape="0">
                    <a:srgbClr val="000000">
                      <a:shade val="5000"/>
                      <a:satMod val="120000"/>
                      <a:alpha val="33000"/>
                    </a:srgbClr>
                  </a:outerShdw>
                </a:effectLst>
                <a:latin typeface="Arial" panose="020B0604020202020204" pitchFamily="34" charset="0"/>
                <a:cs typeface="Arial" panose="020B0604020202020204" pitchFamily="34" charset="0"/>
              </a:rPr>
              <a:t>Tiền</a:t>
            </a:r>
            <a:r>
              <a:rPr lang="en-US" sz="2400" dirty="0" smtClean="0">
                <a:ln w="31550" cmpd="sng">
                  <a:noFill/>
                  <a:prstDash val="solid"/>
                </a:ln>
                <a:solidFill>
                  <a:srgbClr val="000000"/>
                </a:solidFill>
                <a:effectLst>
                  <a:outerShdw blurRad="50800" dist="40000" dir="5400000" algn="tl" rotWithShape="0">
                    <a:srgbClr val="000000">
                      <a:shade val="5000"/>
                      <a:satMod val="120000"/>
                      <a:alpha val="33000"/>
                    </a:srgbClr>
                  </a:outerShdw>
                </a:effectLst>
                <a:latin typeface="Arial" panose="020B0604020202020204" pitchFamily="34" charset="0"/>
                <a:cs typeface="Arial" panose="020B0604020202020204" pitchFamily="34" charset="0"/>
              </a:rPr>
              <a:t> </a:t>
            </a:r>
            <a:endParaRPr lang="en-US" sz="2400" cap="none" spc="0" dirty="0" smtClean="0">
              <a:ln w="31550" cmpd="sng">
                <a:noFill/>
                <a:prstDash val="solid"/>
              </a:ln>
              <a:solidFill>
                <a:srgbClr val="000000"/>
              </a:solidFill>
              <a:effectLst>
                <a:outerShdw blurRad="50800" dist="40000" dir="5400000" algn="tl" rotWithShape="0">
                  <a:srgbClr val="000000">
                    <a:shade val="5000"/>
                    <a:satMod val="120000"/>
                    <a:alpha val="33000"/>
                  </a:srgbClr>
                </a:outerShdw>
              </a:effectLst>
              <a:latin typeface="Arial" panose="020B0604020202020204" pitchFamily="34" charset="0"/>
              <a:cs typeface="Arial" panose="020B0604020202020204" pitchFamily="34" charset="0"/>
            </a:endParaRPr>
          </a:p>
          <a:p>
            <a:pPr marL="342900" indent="-342900" algn="just">
              <a:buFont typeface="Arial"/>
              <a:buChar char="•"/>
            </a:pPr>
            <a:r>
              <a:rPr lang="en-US" sz="2400" dirty="0" smtClean="0">
                <a:ln w="31550" cmpd="sng">
                  <a:noFill/>
                  <a:prstDash val="solid"/>
                </a:ln>
                <a:solidFill>
                  <a:srgbClr val="000000"/>
                </a:solidFill>
                <a:effectLst>
                  <a:outerShdw blurRad="50800" dist="40000" dir="5400000" algn="tl" rotWithShape="0">
                    <a:srgbClr val="000000">
                      <a:shade val="5000"/>
                      <a:satMod val="120000"/>
                      <a:alpha val="33000"/>
                    </a:srgbClr>
                  </a:outerShdw>
                </a:effectLst>
                <a:latin typeface="Arial" panose="020B0604020202020204" pitchFamily="34" charset="0"/>
                <a:cs typeface="Arial" panose="020B0604020202020204" pitchFamily="34" charset="0"/>
              </a:rPr>
              <a:t>Con </a:t>
            </a:r>
            <a:r>
              <a:rPr lang="en-US" sz="2400" dirty="0" err="1" smtClean="0">
                <a:ln w="31550" cmpd="sng">
                  <a:noFill/>
                  <a:prstDash val="solid"/>
                </a:ln>
                <a:solidFill>
                  <a:srgbClr val="000000"/>
                </a:solidFill>
                <a:effectLst>
                  <a:outerShdw blurRad="50800" dist="40000" dir="5400000" algn="tl" rotWithShape="0">
                    <a:srgbClr val="000000">
                      <a:shade val="5000"/>
                      <a:satMod val="120000"/>
                      <a:alpha val="33000"/>
                    </a:srgbClr>
                  </a:outerShdw>
                </a:effectLst>
                <a:latin typeface="Arial" panose="020B0604020202020204" pitchFamily="34" charset="0"/>
                <a:cs typeface="Arial" panose="020B0604020202020204" pitchFamily="34" charset="0"/>
              </a:rPr>
              <a:t>người</a:t>
            </a:r>
            <a:endParaRPr lang="en-US" sz="2400" cap="none" spc="0" dirty="0" smtClean="0">
              <a:ln w="31550" cmpd="sng">
                <a:noFill/>
                <a:prstDash val="solid"/>
              </a:ln>
              <a:solidFill>
                <a:srgbClr val="000000"/>
              </a:solidFill>
              <a:effectLst>
                <a:outerShdw blurRad="50800" dist="40000" dir="5400000" algn="tl" rotWithShape="0">
                  <a:srgbClr val="000000">
                    <a:shade val="5000"/>
                    <a:satMod val="120000"/>
                    <a:alpha val="33000"/>
                  </a:srgbClr>
                </a:outerShdw>
              </a:effectLst>
              <a:latin typeface="Arial" panose="020B0604020202020204" pitchFamily="34" charset="0"/>
              <a:cs typeface="Arial" panose="020B0604020202020204" pitchFamily="34" charset="0"/>
            </a:endParaRPr>
          </a:p>
          <a:p>
            <a:pPr marL="342900" indent="-342900" algn="just">
              <a:buFont typeface="Arial"/>
              <a:buChar char="•"/>
            </a:pPr>
            <a:r>
              <a:rPr lang="en-US" sz="2400" dirty="0" err="1" smtClean="0">
                <a:ln w="31550" cmpd="sng">
                  <a:noFill/>
                  <a:prstDash val="solid"/>
                </a:ln>
                <a:solidFill>
                  <a:srgbClr val="000000"/>
                </a:solidFill>
                <a:effectLst>
                  <a:outerShdw blurRad="50800" dist="40000" dir="5400000" algn="tl" rotWithShape="0">
                    <a:srgbClr val="000000">
                      <a:shade val="5000"/>
                      <a:satMod val="120000"/>
                      <a:alpha val="33000"/>
                    </a:srgbClr>
                  </a:outerShdw>
                </a:effectLst>
                <a:latin typeface="Arial" panose="020B0604020202020204" pitchFamily="34" charset="0"/>
                <a:cs typeface="Arial" panose="020B0604020202020204" pitchFamily="34" charset="0"/>
              </a:rPr>
              <a:t>Tài</a:t>
            </a:r>
            <a:r>
              <a:rPr lang="en-US" sz="2400" dirty="0" smtClean="0">
                <a:ln w="31550" cmpd="sng">
                  <a:noFill/>
                  <a:prstDash val="solid"/>
                </a:ln>
                <a:solidFill>
                  <a:srgbClr val="000000"/>
                </a:solidFill>
                <a:effectLst>
                  <a:outerShdw blurRad="50800" dist="40000" dir="5400000" algn="tl" rotWithShape="0">
                    <a:srgbClr val="000000">
                      <a:shade val="5000"/>
                      <a:satMod val="120000"/>
                      <a:alpha val="33000"/>
                    </a:srgbClr>
                  </a:outerShdw>
                </a:effectLst>
                <a:latin typeface="Arial" panose="020B0604020202020204" pitchFamily="34" charset="0"/>
                <a:cs typeface="Arial" panose="020B0604020202020204" pitchFamily="34" charset="0"/>
              </a:rPr>
              <a:t> </a:t>
            </a:r>
            <a:r>
              <a:rPr lang="en-US" sz="2400" dirty="0" err="1" smtClean="0">
                <a:ln w="31550" cmpd="sng">
                  <a:noFill/>
                  <a:prstDash val="solid"/>
                </a:ln>
                <a:solidFill>
                  <a:srgbClr val="000000"/>
                </a:solidFill>
                <a:effectLst>
                  <a:outerShdw blurRad="50800" dist="40000" dir="5400000" algn="tl" rotWithShape="0">
                    <a:srgbClr val="000000">
                      <a:shade val="5000"/>
                      <a:satMod val="120000"/>
                      <a:alpha val="33000"/>
                    </a:srgbClr>
                  </a:outerShdw>
                </a:effectLst>
                <a:latin typeface="Arial" panose="020B0604020202020204" pitchFamily="34" charset="0"/>
                <a:cs typeface="Arial" panose="020B0604020202020204" pitchFamily="34" charset="0"/>
              </a:rPr>
              <a:t>nguyên</a:t>
            </a:r>
            <a:endParaRPr lang="en-US" sz="2400" dirty="0" smtClean="0">
              <a:ln w="31550" cmpd="sng">
                <a:noFill/>
                <a:prstDash val="solid"/>
              </a:ln>
              <a:solidFill>
                <a:srgbClr val="000000"/>
              </a:solidFill>
              <a:effectLst>
                <a:outerShdw blurRad="50800" dist="40000" dir="5400000" algn="tl" rotWithShape="0">
                  <a:srgbClr val="000000">
                    <a:shade val="5000"/>
                    <a:satMod val="120000"/>
                    <a:alpha val="33000"/>
                  </a:srgbClr>
                </a:outerShdw>
              </a:effectLst>
              <a:latin typeface="Arial" panose="020B0604020202020204" pitchFamily="34" charset="0"/>
              <a:cs typeface="Arial" panose="020B0604020202020204" pitchFamily="34" charset="0"/>
            </a:endParaRPr>
          </a:p>
          <a:p>
            <a:pPr marL="342900" indent="-342900" algn="just">
              <a:buFont typeface="Arial"/>
              <a:buChar char="•"/>
            </a:pPr>
            <a:r>
              <a:rPr lang="en-US" sz="2400" dirty="0" err="1" smtClean="0">
                <a:ln w="31550" cmpd="sng">
                  <a:noFill/>
                  <a:prstDash val="solid"/>
                </a:ln>
                <a:solidFill>
                  <a:srgbClr val="000000"/>
                </a:solidFill>
                <a:effectLst>
                  <a:outerShdw blurRad="50800" dist="40000" dir="5400000" algn="tl" rotWithShape="0">
                    <a:srgbClr val="000000">
                      <a:shade val="5000"/>
                      <a:satMod val="120000"/>
                      <a:alpha val="33000"/>
                    </a:srgbClr>
                  </a:outerShdw>
                </a:effectLst>
                <a:latin typeface="Arial" panose="020B0604020202020204" pitchFamily="34" charset="0"/>
                <a:cs typeface="Arial" panose="020B0604020202020204" pitchFamily="34" charset="0"/>
              </a:rPr>
              <a:t>Thiện</a:t>
            </a:r>
            <a:r>
              <a:rPr lang="en-US" sz="2400" dirty="0" smtClean="0">
                <a:ln w="31550" cmpd="sng">
                  <a:noFill/>
                  <a:prstDash val="solid"/>
                </a:ln>
                <a:solidFill>
                  <a:srgbClr val="000000"/>
                </a:solidFill>
                <a:effectLst>
                  <a:outerShdw blurRad="50800" dist="40000" dir="5400000" algn="tl" rotWithShape="0">
                    <a:srgbClr val="000000">
                      <a:shade val="5000"/>
                      <a:satMod val="120000"/>
                      <a:alpha val="33000"/>
                    </a:srgbClr>
                  </a:outerShdw>
                </a:effectLst>
                <a:latin typeface="Arial" panose="020B0604020202020204" pitchFamily="34" charset="0"/>
                <a:cs typeface="Arial" panose="020B0604020202020204" pitchFamily="34" charset="0"/>
              </a:rPr>
              <a:t> </a:t>
            </a:r>
            <a:r>
              <a:rPr lang="en-US" sz="2400" dirty="0" err="1" smtClean="0">
                <a:ln w="31550" cmpd="sng">
                  <a:noFill/>
                  <a:prstDash val="solid"/>
                </a:ln>
                <a:solidFill>
                  <a:srgbClr val="000000"/>
                </a:solidFill>
                <a:effectLst>
                  <a:outerShdw blurRad="50800" dist="40000" dir="5400000" algn="tl" rotWithShape="0">
                    <a:srgbClr val="000000">
                      <a:shade val="5000"/>
                      <a:satMod val="120000"/>
                      <a:alpha val="33000"/>
                    </a:srgbClr>
                  </a:outerShdw>
                </a:effectLst>
                <a:latin typeface="Arial" panose="020B0604020202020204" pitchFamily="34" charset="0"/>
                <a:cs typeface="Arial" panose="020B0604020202020204" pitchFamily="34" charset="0"/>
              </a:rPr>
              <a:t>chí</a:t>
            </a:r>
            <a:r>
              <a:rPr lang="en-US" sz="2400" dirty="0" smtClean="0">
                <a:ln w="31550" cmpd="sng">
                  <a:noFill/>
                  <a:prstDash val="solid"/>
                </a:ln>
                <a:solidFill>
                  <a:srgbClr val="000000"/>
                </a:solidFill>
                <a:effectLst>
                  <a:outerShdw blurRad="50800" dist="40000" dir="5400000" algn="tl" rotWithShape="0">
                    <a:srgbClr val="000000">
                      <a:shade val="5000"/>
                      <a:satMod val="120000"/>
                      <a:alpha val="33000"/>
                    </a:srgbClr>
                  </a:outerShdw>
                </a:effectLst>
                <a:latin typeface="Arial" panose="020B0604020202020204" pitchFamily="34" charset="0"/>
                <a:cs typeface="Arial" panose="020B0604020202020204" pitchFamily="34" charset="0"/>
              </a:rPr>
              <a:t> </a:t>
            </a:r>
            <a:endParaRPr lang="en-US" sz="2400" cap="none" spc="0" dirty="0">
              <a:ln w="31550" cmpd="sng">
                <a:noFill/>
                <a:prstDash val="solid"/>
              </a:ln>
              <a:solidFill>
                <a:srgbClr val="000000"/>
              </a:solidFill>
              <a:effectLst>
                <a:outerShdw blurRad="50800" dist="40000" dir="5400000" algn="tl" rotWithShape="0">
                  <a:srgbClr val="000000">
                    <a:shade val="5000"/>
                    <a:satMod val="120000"/>
                    <a:alpha val="33000"/>
                  </a:srgbClr>
                </a:outerShdw>
              </a:effectLst>
              <a:latin typeface="Arial" panose="020B0604020202020204" pitchFamily="34" charset="0"/>
              <a:cs typeface="Arial" panose="020B0604020202020204" pitchFamily="34" charset="0"/>
            </a:endParaRPr>
          </a:p>
        </p:txBody>
      </p:sp>
      <p:sp>
        <p:nvSpPr>
          <p:cNvPr id="12" name="TextBox 11"/>
          <p:cNvSpPr txBox="1"/>
          <p:nvPr/>
        </p:nvSpPr>
        <p:spPr>
          <a:xfrm>
            <a:off x="-16934" y="-40311"/>
            <a:ext cx="9144000" cy="3108544"/>
          </a:xfrm>
          <a:prstGeom prst="rect">
            <a:avLst/>
          </a:prstGeom>
          <a:solidFill>
            <a:schemeClr val="accent5">
              <a:lumMod val="40000"/>
              <a:lumOff val="60000"/>
            </a:schemeClr>
          </a:solidFill>
        </p:spPr>
        <p:txBody>
          <a:bodyPr wrap="square" rtlCol="0">
            <a:spAutoFit/>
          </a:bodyPr>
          <a:lstStyle/>
          <a:p>
            <a:pPr algn="ctr"/>
            <a:r>
              <a:rPr lang="en-US" sz="2800" b="1" dirty="0" smtClean="0">
                <a:latin typeface="Arial" panose="020B0604020202020204" pitchFamily="34" charset="0"/>
                <a:cs typeface="Arial" panose="020B0604020202020204" pitchFamily="34" charset="0"/>
              </a:rPr>
              <a:t>FINANCIAL PERFORMANCE</a:t>
            </a:r>
          </a:p>
          <a:p>
            <a:pPr algn="ctr"/>
            <a:endParaRPr lang="en-US" sz="2800" b="1" dirty="0">
              <a:latin typeface="Arial" panose="020B0604020202020204" pitchFamily="34" charset="0"/>
              <a:cs typeface="Arial" panose="020B0604020202020204" pitchFamily="34" charset="0"/>
            </a:endParaRPr>
          </a:p>
          <a:p>
            <a:pPr algn="ctr"/>
            <a:endParaRPr lang="en-US" sz="2800" b="1" dirty="0" smtClean="0">
              <a:latin typeface="Arial" panose="020B0604020202020204" pitchFamily="34" charset="0"/>
              <a:cs typeface="Arial" panose="020B0604020202020204" pitchFamily="34" charset="0"/>
            </a:endParaRPr>
          </a:p>
          <a:p>
            <a:pPr algn="ctr"/>
            <a:endParaRPr lang="en-US" sz="2800" b="1" dirty="0">
              <a:latin typeface="Arial" panose="020B0604020202020204" pitchFamily="34" charset="0"/>
              <a:cs typeface="Arial" panose="020B0604020202020204" pitchFamily="34" charset="0"/>
            </a:endParaRPr>
          </a:p>
          <a:p>
            <a:pPr algn="ctr"/>
            <a:endParaRPr lang="en-US" sz="2800" b="1" dirty="0" smtClean="0">
              <a:latin typeface="Arial" panose="020B0604020202020204" pitchFamily="34" charset="0"/>
              <a:cs typeface="Arial" panose="020B0604020202020204" pitchFamily="34" charset="0"/>
            </a:endParaRPr>
          </a:p>
          <a:p>
            <a:pPr algn="ctr"/>
            <a:endParaRPr lang="en-US" sz="2800" b="1" dirty="0">
              <a:latin typeface="Arial" panose="020B0604020202020204" pitchFamily="34" charset="0"/>
              <a:cs typeface="Arial" panose="020B0604020202020204" pitchFamily="34" charset="0"/>
            </a:endParaRPr>
          </a:p>
          <a:p>
            <a:pPr algn="ctr"/>
            <a:endParaRPr lang="en-US" sz="2800" b="1" dirty="0">
              <a:latin typeface="Arial" panose="020B0604020202020204" pitchFamily="34" charset="0"/>
              <a:cs typeface="Arial" panose="020B0604020202020204" pitchFamily="34" charset="0"/>
            </a:endParaRPr>
          </a:p>
        </p:txBody>
      </p:sp>
      <p:graphicFrame>
        <p:nvGraphicFramePr>
          <p:cNvPr id="13" name="Diagram 12"/>
          <p:cNvGraphicFramePr/>
          <p:nvPr>
            <p:extLst>
              <p:ext uri="{D42A27DB-BD31-4B8C-83A1-F6EECF244321}">
                <p14:modId xmlns:p14="http://schemas.microsoft.com/office/powerpoint/2010/main" val="1973798224"/>
              </p:ext>
            </p:extLst>
          </p:nvPr>
        </p:nvGraphicFramePr>
        <p:xfrm>
          <a:off x="-74688" y="52401"/>
          <a:ext cx="9140976" cy="260465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7" name="Picture 16" descr="Description: Description: logo.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83405" y="5606909"/>
            <a:ext cx="2217356" cy="5715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Description: Description: logo1.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198048" y="5511659"/>
            <a:ext cx="1981200" cy="6477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4" descr="Description: Description: Logo ICT.jp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276536" y="5492609"/>
            <a:ext cx="778669"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25032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9000" r="-19000"/>
          </a:stretch>
        </a:blip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676809" y="2268939"/>
            <a:ext cx="7756514" cy="2818200"/>
          </a:xfrm>
          <a:prstGeom prst="rect">
            <a:avLst/>
          </a:prstGeom>
        </p:spPr>
      </p:pic>
      <p:sp>
        <p:nvSpPr>
          <p:cNvPr id="7" name="TextBox 6"/>
          <p:cNvSpPr txBox="1"/>
          <p:nvPr/>
        </p:nvSpPr>
        <p:spPr>
          <a:xfrm>
            <a:off x="0" y="0"/>
            <a:ext cx="9144000" cy="2246769"/>
          </a:xfrm>
          <a:prstGeom prst="rect">
            <a:avLst/>
          </a:prstGeom>
          <a:solidFill>
            <a:schemeClr val="accent5">
              <a:lumMod val="40000"/>
              <a:lumOff val="60000"/>
            </a:schemeClr>
          </a:solidFill>
        </p:spPr>
        <p:txBody>
          <a:bodyPr wrap="square" rtlCol="0">
            <a:spAutoFit/>
          </a:bodyPr>
          <a:lstStyle/>
          <a:p>
            <a:pPr algn="ctr"/>
            <a:endParaRPr lang="en-US" sz="2800" b="1" dirty="0" smtClean="0">
              <a:latin typeface="Arial" panose="020B0604020202020204" pitchFamily="34" charset="0"/>
              <a:cs typeface="Arial" panose="020B0604020202020204" pitchFamily="34" charset="0"/>
            </a:endParaRPr>
          </a:p>
          <a:p>
            <a:pPr algn="ctr"/>
            <a:endParaRPr lang="en-US" sz="2800" b="1" dirty="0">
              <a:latin typeface="Arial" panose="020B0604020202020204" pitchFamily="34" charset="0"/>
              <a:cs typeface="Arial" panose="020B0604020202020204" pitchFamily="34" charset="0"/>
            </a:endParaRPr>
          </a:p>
          <a:p>
            <a:pPr algn="ctr"/>
            <a:r>
              <a:rPr lang="en-US" sz="2800" b="1" dirty="0" smtClean="0">
                <a:latin typeface="Arial" panose="020B0604020202020204" pitchFamily="34" charset="0"/>
                <a:cs typeface="Arial" panose="020B0604020202020204" pitchFamily="34" charset="0"/>
              </a:rPr>
              <a:t>HOẠT ĐỘNG TÀI CHÍNH</a:t>
            </a:r>
          </a:p>
          <a:p>
            <a:pPr algn="ctr"/>
            <a:endParaRPr lang="en-US" sz="2800" b="1" dirty="0" smtClean="0">
              <a:latin typeface="Arial" panose="020B0604020202020204" pitchFamily="34" charset="0"/>
              <a:cs typeface="Arial" panose="020B0604020202020204" pitchFamily="34" charset="0"/>
            </a:endParaRPr>
          </a:p>
          <a:p>
            <a:pPr algn="ctr"/>
            <a:endParaRPr lang="en-US" sz="2800" b="1" dirty="0">
              <a:latin typeface="Arial" panose="020B0604020202020204" pitchFamily="34" charset="0"/>
              <a:cs typeface="Arial" panose="020B0604020202020204" pitchFamily="34" charset="0"/>
            </a:endParaRPr>
          </a:p>
        </p:txBody>
      </p:sp>
      <p:pic>
        <p:nvPicPr>
          <p:cNvPr id="4" name="Picture 16" descr="Description: Description: 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3405" y="5606909"/>
            <a:ext cx="2217356" cy="5715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Description: Description: logo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98048" y="5511659"/>
            <a:ext cx="1981200" cy="6477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4" descr="Description: Description: Logo ICT.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76536" y="5492609"/>
            <a:ext cx="778669"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276745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9000" r="-19000"/>
          </a:stretch>
        </a:blipFill>
        <a:effectLst/>
      </p:bgPr>
    </p:bg>
    <p:spTree>
      <p:nvGrpSpPr>
        <p:cNvPr id="1" name=""/>
        <p:cNvGrpSpPr/>
        <p:nvPr/>
      </p:nvGrpSpPr>
      <p:grpSpPr>
        <a:xfrm>
          <a:off x="0" y="0"/>
          <a:ext cx="0" cy="0"/>
          <a:chOff x="0" y="0"/>
          <a:chExt cx="0" cy="0"/>
        </a:xfrm>
      </p:grpSpPr>
      <p:sp>
        <p:nvSpPr>
          <p:cNvPr id="7" name="TextBox 6"/>
          <p:cNvSpPr txBox="1"/>
          <p:nvPr/>
        </p:nvSpPr>
        <p:spPr>
          <a:xfrm>
            <a:off x="0" y="16044"/>
            <a:ext cx="9144000" cy="2246769"/>
          </a:xfrm>
          <a:prstGeom prst="rect">
            <a:avLst/>
          </a:prstGeom>
          <a:solidFill>
            <a:schemeClr val="accent5">
              <a:lumMod val="40000"/>
              <a:lumOff val="60000"/>
            </a:schemeClr>
          </a:solidFill>
        </p:spPr>
        <p:txBody>
          <a:bodyPr wrap="square" rtlCol="0">
            <a:spAutoFit/>
          </a:bodyPr>
          <a:lstStyle/>
          <a:p>
            <a:pPr algn="ctr"/>
            <a:endParaRPr lang="en-US" sz="2800" b="1" dirty="0" smtClean="0">
              <a:latin typeface="Times New Roman" panose="02020603050405020304" pitchFamily="18" charset="0"/>
              <a:cs typeface="Times New Roman" panose="02020603050405020304" pitchFamily="18" charset="0"/>
            </a:endParaRPr>
          </a:p>
          <a:p>
            <a:pPr algn="ctr"/>
            <a:endParaRPr lang="en-US" sz="2800" b="1" dirty="0">
              <a:latin typeface="Times New Roman" panose="02020603050405020304" pitchFamily="18" charset="0"/>
              <a:cs typeface="Times New Roman" panose="02020603050405020304" pitchFamily="18" charset="0"/>
            </a:endParaRPr>
          </a:p>
          <a:p>
            <a:pPr algn="ctr"/>
            <a:r>
              <a:rPr lang="en-US" sz="2800" b="1" dirty="0" smtClean="0">
                <a:latin typeface="Times New Roman" panose="02020603050405020304" pitchFamily="18" charset="0"/>
                <a:cs typeface="Times New Roman" panose="02020603050405020304" pitchFamily="18" charset="0"/>
              </a:rPr>
              <a:t>HOẠT ĐỘNG TÀI CHÍNH</a:t>
            </a:r>
          </a:p>
          <a:p>
            <a:pPr algn="ctr"/>
            <a:endParaRPr lang="en-US" sz="2800" b="1" dirty="0" smtClean="0">
              <a:latin typeface="Times New Roman" panose="02020603050405020304" pitchFamily="18" charset="0"/>
              <a:cs typeface="Times New Roman" panose="02020603050405020304" pitchFamily="18" charset="0"/>
            </a:endParaRPr>
          </a:p>
          <a:p>
            <a:pPr algn="ctr"/>
            <a:endParaRPr lang="en-US" sz="2800" b="1" dirty="0">
              <a:latin typeface="Times New Roman" panose="02020603050405020304" pitchFamily="18" charset="0"/>
              <a:cs typeface="Times New Roman" panose="02020603050405020304" pitchFamily="18" charset="0"/>
            </a:endParaRPr>
          </a:p>
        </p:txBody>
      </p:sp>
      <p:graphicFrame>
        <p:nvGraphicFramePr>
          <p:cNvPr id="3" name="Diagram 2"/>
          <p:cNvGraphicFramePr/>
          <p:nvPr>
            <p:extLst>
              <p:ext uri="{D42A27DB-BD31-4B8C-83A1-F6EECF244321}">
                <p14:modId xmlns:p14="http://schemas.microsoft.com/office/powerpoint/2010/main" val="2084631847"/>
              </p:ext>
            </p:extLst>
          </p:nvPr>
        </p:nvGraphicFramePr>
        <p:xfrm>
          <a:off x="1524000" y="1926789"/>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5079750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9000" r="-19000"/>
          </a:stretch>
        </a:blipFill>
        <a:effectLst/>
      </p:bgPr>
    </p:bg>
    <p:spTree>
      <p:nvGrpSpPr>
        <p:cNvPr id="1" name=""/>
        <p:cNvGrpSpPr/>
        <p:nvPr/>
      </p:nvGrpSpPr>
      <p:grpSpPr>
        <a:xfrm>
          <a:off x="0" y="0"/>
          <a:ext cx="0" cy="0"/>
          <a:chOff x="0" y="0"/>
          <a:chExt cx="0" cy="0"/>
        </a:xfrm>
      </p:grpSpPr>
      <p:sp>
        <p:nvSpPr>
          <p:cNvPr id="6" name="Rectangle 5"/>
          <p:cNvSpPr/>
          <p:nvPr/>
        </p:nvSpPr>
        <p:spPr>
          <a:xfrm>
            <a:off x="0" y="2856275"/>
            <a:ext cx="6068167" cy="2677656"/>
          </a:xfrm>
          <a:prstGeom prst="rect">
            <a:avLst/>
          </a:prstGeom>
          <a:noFill/>
        </p:spPr>
        <p:txBody>
          <a:bodyPr wrap="square" lIns="91440" tIns="45720" rIns="91440" bIns="45720">
            <a:spAutoFit/>
          </a:bodyPr>
          <a:lstStyle/>
          <a:p>
            <a:pPr algn="ctr"/>
            <a:r>
              <a:rPr lang="en-US" sz="2400" b="1" dirty="0" err="1" smtClean="0">
                <a:ln w="31550" cmpd="sng">
                  <a:noFill/>
                  <a:prstDash val="solid"/>
                </a:ln>
                <a:solidFill>
                  <a:srgbClr val="000000"/>
                </a:solidFill>
                <a:latin typeface="Arial" panose="020B0604020202020204" pitchFamily="34" charset="0"/>
                <a:cs typeface="Arial" panose="020B0604020202020204" pitchFamily="34" charset="0"/>
              </a:rPr>
              <a:t>Đổi</a:t>
            </a:r>
            <a:r>
              <a:rPr lang="en-US" sz="2400" b="1" dirty="0" smtClean="0">
                <a:ln w="31550" cmpd="sng">
                  <a:noFill/>
                  <a:prstDash val="solid"/>
                </a:ln>
                <a:solidFill>
                  <a:srgbClr val="000000"/>
                </a:solidFill>
                <a:latin typeface="Arial" panose="020B0604020202020204" pitchFamily="34" charset="0"/>
                <a:cs typeface="Arial" panose="020B0604020202020204" pitchFamily="34" charset="0"/>
              </a:rPr>
              <a:t> </a:t>
            </a:r>
            <a:r>
              <a:rPr lang="en-US" sz="2400" b="1" dirty="0" err="1" smtClean="0">
                <a:ln w="31550" cmpd="sng">
                  <a:noFill/>
                  <a:prstDash val="solid"/>
                </a:ln>
                <a:solidFill>
                  <a:srgbClr val="000000"/>
                </a:solidFill>
                <a:latin typeface="Arial" panose="020B0604020202020204" pitchFamily="34" charset="0"/>
                <a:cs typeface="Arial" panose="020B0604020202020204" pitchFamily="34" charset="0"/>
              </a:rPr>
              <a:t>mới</a:t>
            </a:r>
            <a:r>
              <a:rPr lang="en-US" sz="2400" b="1" cap="none" spc="0" dirty="0" smtClean="0">
                <a:ln w="31550" cmpd="sng">
                  <a:noFill/>
                  <a:prstDash val="solid"/>
                </a:ln>
                <a:solidFill>
                  <a:srgbClr val="000000"/>
                </a:solidFill>
                <a:latin typeface="Arial" panose="020B0604020202020204" pitchFamily="34" charset="0"/>
                <a:cs typeface="Arial" panose="020B0604020202020204" pitchFamily="34" charset="0"/>
              </a:rPr>
              <a:t>: “</a:t>
            </a:r>
            <a:r>
              <a:rPr lang="en-US" sz="2400" b="1" cap="none" spc="0" dirty="0" err="1" smtClean="0">
                <a:ln w="31550" cmpd="sng">
                  <a:noFill/>
                  <a:prstDash val="solid"/>
                </a:ln>
                <a:solidFill>
                  <a:srgbClr val="000000"/>
                </a:solidFill>
                <a:latin typeface="Arial" panose="020B0604020202020204" pitchFamily="34" charset="0"/>
                <a:cs typeface="Arial" panose="020B0604020202020204" pitchFamily="34" charset="0"/>
              </a:rPr>
              <a:t>Màu</a:t>
            </a:r>
            <a:r>
              <a:rPr lang="en-US" sz="2400" b="1" cap="none" spc="0" dirty="0" smtClean="0">
                <a:ln w="31550" cmpd="sng">
                  <a:noFill/>
                  <a:prstDash val="solid"/>
                </a:ln>
                <a:solidFill>
                  <a:srgbClr val="000000"/>
                </a:solidFill>
                <a:latin typeface="Arial" panose="020B0604020202020204" pitchFamily="34" charset="0"/>
                <a:cs typeface="Arial" panose="020B0604020202020204" pitchFamily="34" charset="0"/>
              </a:rPr>
              <a:t> </a:t>
            </a:r>
            <a:r>
              <a:rPr lang="en-US" sz="2400" b="1" cap="none" spc="0" dirty="0" err="1" smtClean="0">
                <a:ln w="31550" cmpd="sng">
                  <a:noFill/>
                  <a:prstDash val="solid"/>
                </a:ln>
                <a:solidFill>
                  <a:srgbClr val="000000"/>
                </a:solidFill>
                <a:latin typeface="Arial" panose="020B0604020202020204" pitchFamily="34" charset="0"/>
                <a:cs typeface="Arial" panose="020B0604020202020204" pitchFamily="34" charset="0"/>
              </a:rPr>
              <a:t>sắc</a:t>
            </a:r>
            <a:r>
              <a:rPr lang="en-US" sz="2400" b="1" cap="none" spc="0" dirty="0" smtClean="0">
                <a:ln w="31550" cmpd="sng">
                  <a:noFill/>
                  <a:prstDash val="solid"/>
                </a:ln>
                <a:solidFill>
                  <a:srgbClr val="000000"/>
                </a:solidFill>
                <a:latin typeface="Arial" panose="020B0604020202020204" pitchFamily="34" charset="0"/>
                <a:cs typeface="Arial" panose="020B0604020202020204" pitchFamily="34" charset="0"/>
              </a:rPr>
              <a:t> </a:t>
            </a:r>
            <a:r>
              <a:rPr lang="en-US" sz="2400" b="1" cap="none" spc="0" dirty="0" err="1" smtClean="0">
                <a:ln w="31550" cmpd="sng">
                  <a:noFill/>
                  <a:prstDash val="solid"/>
                </a:ln>
                <a:solidFill>
                  <a:srgbClr val="000000"/>
                </a:solidFill>
                <a:latin typeface="Arial" panose="020B0604020202020204" pitchFamily="34" charset="0"/>
                <a:cs typeface="Arial" panose="020B0604020202020204" pitchFamily="34" charset="0"/>
              </a:rPr>
              <a:t>bên</a:t>
            </a:r>
            <a:r>
              <a:rPr lang="en-US" sz="2400" b="1" cap="none" spc="0" dirty="0" smtClean="0">
                <a:ln w="31550" cmpd="sng">
                  <a:noFill/>
                  <a:prstDash val="solid"/>
                </a:ln>
                <a:solidFill>
                  <a:srgbClr val="000000"/>
                </a:solidFill>
                <a:latin typeface="Arial" panose="020B0604020202020204" pitchFamily="34" charset="0"/>
                <a:cs typeface="Arial" panose="020B0604020202020204" pitchFamily="34" charset="0"/>
              </a:rPr>
              <a:t> </a:t>
            </a:r>
            <a:r>
              <a:rPr lang="en-US" sz="2400" b="1" cap="none" spc="0" dirty="0" err="1" smtClean="0">
                <a:ln w="31550" cmpd="sng">
                  <a:noFill/>
                  <a:prstDash val="solid"/>
                </a:ln>
                <a:solidFill>
                  <a:srgbClr val="000000"/>
                </a:solidFill>
                <a:latin typeface="Arial" panose="020B0604020202020204" pitchFamily="34" charset="0"/>
                <a:cs typeface="Arial" panose="020B0604020202020204" pitchFamily="34" charset="0"/>
              </a:rPr>
              <a:t>ngoài</a:t>
            </a:r>
            <a:r>
              <a:rPr lang="en-US" sz="2400" b="1" cap="none" spc="0" dirty="0" smtClean="0">
                <a:ln w="31550" cmpd="sng">
                  <a:noFill/>
                  <a:prstDash val="solid"/>
                </a:ln>
                <a:solidFill>
                  <a:srgbClr val="000000"/>
                </a:solidFill>
                <a:latin typeface="Arial" panose="020B0604020202020204" pitchFamily="34" charset="0"/>
                <a:cs typeface="Arial" panose="020B0604020202020204" pitchFamily="34" charset="0"/>
              </a:rPr>
              <a:t> </a:t>
            </a:r>
            <a:r>
              <a:rPr lang="en-US" sz="2400" b="1" cap="none" spc="0" dirty="0" err="1" smtClean="0">
                <a:ln w="31550" cmpd="sng">
                  <a:noFill/>
                  <a:prstDash val="solid"/>
                </a:ln>
                <a:solidFill>
                  <a:srgbClr val="000000"/>
                </a:solidFill>
                <a:latin typeface="Arial" panose="020B0604020202020204" pitchFamily="34" charset="0"/>
                <a:cs typeface="Arial" panose="020B0604020202020204" pitchFamily="34" charset="0"/>
              </a:rPr>
              <a:t>đường</a:t>
            </a:r>
            <a:r>
              <a:rPr lang="en-US" sz="2400" b="1" cap="none" spc="0" dirty="0" smtClean="0">
                <a:ln w="31550" cmpd="sng">
                  <a:noFill/>
                  <a:prstDash val="solid"/>
                </a:ln>
                <a:solidFill>
                  <a:srgbClr val="000000"/>
                </a:solidFill>
                <a:latin typeface="Arial" panose="020B0604020202020204" pitchFamily="34" charset="0"/>
                <a:cs typeface="Arial" panose="020B0604020202020204" pitchFamily="34" charset="0"/>
              </a:rPr>
              <a:t> </a:t>
            </a:r>
            <a:r>
              <a:rPr lang="en-US" sz="2400" b="1" cap="none" spc="0" dirty="0" err="1" smtClean="0">
                <a:ln w="31550" cmpd="sng">
                  <a:noFill/>
                  <a:prstDash val="solid"/>
                </a:ln>
                <a:solidFill>
                  <a:srgbClr val="000000"/>
                </a:solidFill>
                <a:latin typeface="Arial" panose="020B0604020202020204" pitchFamily="34" charset="0"/>
                <a:cs typeface="Arial" panose="020B0604020202020204" pitchFamily="34" charset="0"/>
              </a:rPr>
              <a:t>kẻ</a:t>
            </a:r>
            <a:r>
              <a:rPr lang="en-US" sz="2400" b="1" cap="none" spc="0" dirty="0" smtClean="0">
                <a:ln w="31550" cmpd="sng">
                  <a:noFill/>
                  <a:prstDash val="solid"/>
                </a:ln>
                <a:solidFill>
                  <a:srgbClr val="000000"/>
                </a:solidFill>
                <a:latin typeface="Arial" panose="020B0604020202020204" pitchFamily="34" charset="0"/>
                <a:cs typeface="Arial" panose="020B0604020202020204" pitchFamily="34" charset="0"/>
              </a:rPr>
              <a:t>”</a:t>
            </a:r>
          </a:p>
          <a:p>
            <a:pPr algn="ctr"/>
            <a:endParaRPr lang="en-US" sz="2400" b="1" dirty="0">
              <a:ln w="31550" cmpd="sng">
                <a:noFill/>
                <a:prstDash val="solid"/>
              </a:ln>
              <a:solidFill>
                <a:srgbClr val="000000"/>
              </a:solidFill>
              <a:latin typeface="Arial" panose="020B0604020202020204" pitchFamily="34" charset="0"/>
              <a:cs typeface="Arial" panose="020B0604020202020204" pitchFamily="34" charset="0"/>
            </a:endParaRPr>
          </a:p>
          <a:p>
            <a:pPr marL="342900" indent="-342900" algn="just">
              <a:buFont typeface="Arial"/>
              <a:buChar char="•"/>
            </a:pPr>
            <a:r>
              <a:rPr lang="en-US" sz="2400" dirty="0" err="1" smtClean="0">
                <a:ln w="31550" cmpd="sng">
                  <a:noFill/>
                  <a:prstDash val="solid"/>
                </a:ln>
                <a:solidFill>
                  <a:srgbClr val="000000"/>
                </a:solidFill>
                <a:latin typeface="Arial" panose="020B0604020202020204" pitchFamily="34" charset="0"/>
                <a:cs typeface="Arial" panose="020B0604020202020204" pitchFamily="34" charset="0"/>
              </a:rPr>
              <a:t>Đưa</a:t>
            </a:r>
            <a:r>
              <a:rPr lang="en-US" sz="2400" dirty="0" smtClean="0">
                <a:ln w="31550" cmpd="sng">
                  <a:noFill/>
                  <a:prstDash val="solid"/>
                </a:ln>
                <a:solidFill>
                  <a:srgbClr val="000000"/>
                </a:solidFill>
                <a:latin typeface="Arial" panose="020B0604020202020204" pitchFamily="34" charset="0"/>
                <a:cs typeface="Arial" panose="020B0604020202020204" pitchFamily="34" charset="0"/>
              </a:rPr>
              <a:t> </a:t>
            </a:r>
            <a:r>
              <a:rPr lang="en-US" sz="2400" dirty="0" err="1" smtClean="0">
                <a:ln w="31550" cmpd="sng">
                  <a:noFill/>
                  <a:prstDash val="solid"/>
                </a:ln>
                <a:solidFill>
                  <a:srgbClr val="000000"/>
                </a:solidFill>
                <a:latin typeface="Arial" panose="020B0604020202020204" pitchFamily="34" charset="0"/>
                <a:cs typeface="Arial" panose="020B0604020202020204" pitchFamily="34" charset="0"/>
              </a:rPr>
              <a:t>bệnh</a:t>
            </a:r>
            <a:r>
              <a:rPr lang="en-US" sz="2400" dirty="0" smtClean="0">
                <a:ln w="31550" cmpd="sng">
                  <a:noFill/>
                  <a:prstDash val="solid"/>
                </a:ln>
                <a:solidFill>
                  <a:srgbClr val="000000"/>
                </a:solidFill>
                <a:latin typeface="Arial" panose="020B0604020202020204" pitchFamily="34" charset="0"/>
                <a:cs typeface="Arial" panose="020B0604020202020204" pitchFamily="34" charset="0"/>
              </a:rPr>
              <a:t> </a:t>
            </a:r>
            <a:r>
              <a:rPr lang="en-US" sz="2400" dirty="0" err="1" smtClean="0">
                <a:ln w="31550" cmpd="sng">
                  <a:noFill/>
                  <a:prstDash val="solid"/>
                </a:ln>
                <a:solidFill>
                  <a:srgbClr val="000000"/>
                </a:solidFill>
                <a:latin typeface="Arial" panose="020B0604020202020204" pitchFamily="34" charset="0"/>
                <a:cs typeface="Arial" panose="020B0604020202020204" pitchFamily="34" charset="0"/>
              </a:rPr>
              <a:t>nhân</a:t>
            </a:r>
            <a:r>
              <a:rPr lang="en-US" sz="2400" dirty="0" smtClean="0">
                <a:ln w="31550" cmpd="sng">
                  <a:noFill/>
                  <a:prstDash val="solid"/>
                </a:ln>
                <a:solidFill>
                  <a:srgbClr val="000000"/>
                </a:solidFill>
                <a:latin typeface="Arial" panose="020B0604020202020204" pitchFamily="34" charset="0"/>
                <a:cs typeface="Arial" panose="020B0604020202020204" pitchFamily="34" charset="0"/>
              </a:rPr>
              <a:t> </a:t>
            </a:r>
            <a:r>
              <a:rPr lang="en-US" sz="2400" dirty="0" err="1" smtClean="0">
                <a:ln w="31550" cmpd="sng">
                  <a:noFill/>
                  <a:prstDash val="solid"/>
                </a:ln>
                <a:solidFill>
                  <a:srgbClr val="000000"/>
                </a:solidFill>
                <a:latin typeface="Arial" panose="020B0604020202020204" pitchFamily="34" charset="0"/>
                <a:cs typeface="Arial" panose="020B0604020202020204" pitchFamily="34" charset="0"/>
              </a:rPr>
              <a:t>và</a:t>
            </a:r>
            <a:r>
              <a:rPr lang="en-US" sz="2400" dirty="0" smtClean="0">
                <a:ln w="31550" cmpd="sng">
                  <a:noFill/>
                  <a:prstDash val="solid"/>
                </a:ln>
                <a:solidFill>
                  <a:srgbClr val="000000"/>
                </a:solidFill>
                <a:latin typeface="Arial" panose="020B0604020202020204" pitchFamily="34" charset="0"/>
                <a:cs typeface="Arial" panose="020B0604020202020204" pitchFamily="34" charset="0"/>
              </a:rPr>
              <a:t> </a:t>
            </a:r>
            <a:r>
              <a:rPr lang="en-US" sz="2400" dirty="0" err="1" smtClean="0">
                <a:ln w="31550" cmpd="sng">
                  <a:noFill/>
                  <a:prstDash val="solid"/>
                </a:ln>
                <a:solidFill>
                  <a:srgbClr val="000000"/>
                </a:solidFill>
                <a:latin typeface="Arial" panose="020B0604020202020204" pitchFamily="34" charset="0"/>
                <a:cs typeface="Arial" panose="020B0604020202020204" pitchFamily="34" charset="0"/>
              </a:rPr>
              <a:t>gia</a:t>
            </a:r>
            <a:r>
              <a:rPr lang="en-US" sz="2400" dirty="0" smtClean="0">
                <a:ln w="31550" cmpd="sng">
                  <a:noFill/>
                  <a:prstDash val="solid"/>
                </a:ln>
                <a:solidFill>
                  <a:srgbClr val="000000"/>
                </a:solidFill>
                <a:latin typeface="Arial" panose="020B0604020202020204" pitchFamily="34" charset="0"/>
                <a:cs typeface="Arial" panose="020B0604020202020204" pitchFamily="34" charset="0"/>
              </a:rPr>
              <a:t> </a:t>
            </a:r>
            <a:r>
              <a:rPr lang="en-US" sz="2400" dirty="0" err="1" smtClean="0">
                <a:ln w="31550" cmpd="sng">
                  <a:noFill/>
                  <a:prstDash val="solid"/>
                </a:ln>
                <a:solidFill>
                  <a:srgbClr val="000000"/>
                </a:solidFill>
                <a:latin typeface="Arial" panose="020B0604020202020204" pitchFamily="34" charset="0"/>
                <a:cs typeface="Arial" panose="020B0604020202020204" pitchFamily="34" charset="0"/>
              </a:rPr>
              <a:t>đình</a:t>
            </a:r>
            <a:r>
              <a:rPr lang="en-US" sz="2400" dirty="0" smtClean="0">
                <a:ln w="31550" cmpd="sng">
                  <a:noFill/>
                  <a:prstDash val="solid"/>
                </a:ln>
                <a:solidFill>
                  <a:srgbClr val="000000"/>
                </a:solidFill>
                <a:latin typeface="Arial" panose="020B0604020202020204" pitchFamily="34" charset="0"/>
                <a:cs typeface="Arial" panose="020B0604020202020204" pitchFamily="34" charset="0"/>
              </a:rPr>
              <a:t> </a:t>
            </a:r>
            <a:r>
              <a:rPr lang="en-US" sz="2400" dirty="0" err="1" smtClean="0">
                <a:ln w="31550" cmpd="sng">
                  <a:noFill/>
                  <a:prstDash val="solid"/>
                </a:ln>
                <a:solidFill>
                  <a:srgbClr val="000000"/>
                </a:solidFill>
                <a:latin typeface="Arial" panose="020B0604020202020204" pitchFamily="34" charset="0"/>
                <a:cs typeface="Arial" panose="020B0604020202020204" pitchFamily="34" charset="0"/>
              </a:rPr>
              <a:t>tham</a:t>
            </a:r>
            <a:r>
              <a:rPr lang="en-US" sz="2400" dirty="0" smtClean="0">
                <a:ln w="31550" cmpd="sng">
                  <a:noFill/>
                  <a:prstDash val="solid"/>
                </a:ln>
                <a:solidFill>
                  <a:srgbClr val="000000"/>
                </a:solidFill>
                <a:latin typeface="Arial" panose="020B0604020202020204" pitchFamily="34" charset="0"/>
                <a:cs typeface="Arial" panose="020B0604020202020204" pitchFamily="34" charset="0"/>
              </a:rPr>
              <a:t> </a:t>
            </a:r>
            <a:r>
              <a:rPr lang="en-US" sz="2400" dirty="0" err="1" smtClean="0">
                <a:ln w="31550" cmpd="sng">
                  <a:noFill/>
                  <a:prstDash val="solid"/>
                </a:ln>
                <a:solidFill>
                  <a:srgbClr val="000000"/>
                </a:solidFill>
                <a:latin typeface="Arial" panose="020B0604020202020204" pitchFamily="34" charset="0"/>
                <a:cs typeface="Arial" panose="020B0604020202020204" pitchFamily="34" charset="0"/>
              </a:rPr>
              <a:t>gia</a:t>
            </a:r>
            <a:r>
              <a:rPr lang="en-US" sz="2400" dirty="0" smtClean="0">
                <a:ln w="31550" cmpd="sng">
                  <a:noFill/>
                  <a:prstDash val="solid"/>
                </a:ln>
                <a:solidFill>
                  <a:srgbClr val="000000"/>
                </a:solidFill>
                <a:latin typeface="Arial" panose="020B0604020202020204" pitchFamily="34" charset="0"/>
                <a:cs typeface="Arial" panose="020B0604020202020204" pitchFamily="34" charset="0"/>
              </a:rPr>
              <a:t> </a:t>
            </a:r>
            <a:r>
              <a:rPr lang="en-US" sz="2400" dirty="0" err="1" smtClean="0">
                <a:ln w="31550" cmpd="sng">
                  <a:noFill/>
                  <a:prstDash val="solid"/>
                </a:ln>
                <a:solidFill>
                  <a:srgbClr val="000000"/>
                </a:solidFill>
                <a:latin typeface="Arial" panose="020B0604020202020204" pitchFamily="34" charset="0"/>
                <a:cs typeface="Arial" panose="020B0604020202020204" pitchFamily="34" charset="0"/>
              </a:rPr>
              <a:t>vào</a:t>
            </a:r>
            <a:r>
              <a:rPr lang="en-US" sz="2400" dirty="0" smtClean="0">
                <a:ln w="31550" cmpd="sng">
                  <a:noFill/>
                  <a:prstDash val="solid"/>
                </a:ln>
                <a:solidFill>
                  <a:srgbClr val="000000"/>
                </a:solidFill>
                <a:latin typeface="Arial" panose="020B0604020202020204" pitchFamily="34" charset="0"/>
                <a:cs typeface="Arial" panose="020B0604020202020204" pitchFamily="34" charset="0"/>
              </a:rPr>
              <a:t> </a:t>
            </a:r>
            <a:r>
              <a:rPr lang="en-US" sz="2400" dirty="0" err="1" smtClean="0">
                <a:ln w="31550" cmpd="sng">
                  <a:noFill/>
                  <a:prstDash val="solid"/>
                </a:ln>
                <a:solidFill>
                  <a:srgbClr val="000000"/>
                </a:solidFill>
                <a:latin typeface="Arial" panose="020B0604020202020204" pitchFamily="34" charset="0"/>
                <a:cs typeface="Arial" panose="020B0604020202020204" pitchFamily="34" charset="0"/>
              </a:rPr>
              <a:t>việc</a:t>
            </a:r>
            <a:r>
              <a:rPr lang="en-US" sz="2400" dirty="0" smtClean="0">
                <a:ln w="31550" cmpd="sng">
                  <a:noFill/>
                  <a:prstDash val="solid"/>
                </a:ln>
                <a:solidFill>
                  <a:srgbClr val="000000"/>
                </a:solidFill>
                <a:latin typeface="Arial" panose="020B0604020202020204" pitchFamily="34" charset="0"/>
                <a:cs typeface="Arial" panose="020B0604020202020204" pitchFamily="34" charset="0"/>
              </a:rPr>
              <a:t> </a:t>
            </a:r>
            <a:r>
              <a:rPr lang="en-US" sz="2400" dirty="0" err="1" smtClean="0">
                <a:ln w="31550" cmpd="sng">
                  <a:noFill/>
                  <a:prstDash val="solid"/>
                </a:ln>
                <a:solidFill>
                  <a:srgbClr val="000000"/>
                </a:solidFill>
                <a:latin typeface="Arial" panose="020B0604020202020204" pitchFamily="34" charset="0"/>
                <a:cs typeface="Arial" panose="020B0604020202020204" pitchFamily="34" charset="0"/>
              </a:rPr>
              <a:t>chăm</a:t>
            </a:r>
            <a:r>
              <a:rPr lang="en-US" sz="2400" dirty="0" smtClean="0">
                <a:ln w="31550" cmpd="sng">
                  <a:noFill/>
                  <a:prstDash val="solid"/>
                </a:ln>
                <a:solidFill>
                  <a:srgbClr val="000000"/>
                </a:solidFill>
                <a:latin typeface="Arial" panose="020B0604020202020204" pitchFamily="34" charset="0"/>
                <a:cs typeface="Arial" panose="020B0604020202020204" pitchFamily="34" charset="0"/>
              </a:rPr>
              <a:t> </a:t>
            </a:r>
            <a:r>
              <a:rPr lang="en-US" sz="2400" dirty="0" err="1" smtClean="0">
                <a:ln w="31550" cmpd="sng">
                  <a:noFill/>
                  <a:prstDash val="solid"/>
                </a:ln>
                <a:solidFill>
                  <a:srgbClr val="000000"/>
                </a:solidFill>
                <a:latin typeface="Arial" panose="020B0604020202020204" pitchFamily="34" charset="0"/>
                <a:cs typeface="Arial" panose="020B0604020202020204" pitchFamily="34" charset="0"/>
              </a:rPr>
              <a:t>sóc</a:t>
            </a:r>
            <a:r>
              <a:rPr lang="en-US" sz="2400" dirty="0" smtClean="0">
                <a:ln w="31550" cmpd="sng">
                  <a:noFill/>
                  <a:prstDash val="solid"/>
                </a:ln>
                <a:solidFill>
                  <a:srgbClr val="000000"/>
                </a:solidFill>
                <a:latin typeface="Arial" panose="020B0604020202020204" pitchFamily="34" charset="0"/>
                <a:cs typeface="Arial" panose="020B0604020202020204" pitchFamily="34" charset="0"/>
              </a:rPr>
              <a:t> </a:t>
            </a:r>
            <a:r>
              <a:rPr lang="en-US" sz="2400" cap="none" spc="0" dirty="0" smtClean="0">
                <a:ln w="31550" cmpd="sng">
                  <a:noFill/>
                  <a:prstDash val="solid"/>
                </a:ln>
                <a:solidFill>
                  <a:srgbClr val="000000"/>
                </a:solidFill>
                <a:latin typeface="Arial" panose="020B0604020202020204" pitchFamily="34" charset="0"/>
                <a:cs typeface="Arial" panose="020B0604020202020204" pitchFamily="34" charset="0"/>
              </a:rPr>
              <a:t>(</a:t>
            </a:r>
            <a:r>
              <a:rPr lang="en-US" sz="2400" cap="none" spc="0" dirty="0" err="1" smtClean="0">
                <a:ln w="31550" cmpd="sng">
                  <a:noFill/>
                  <a:prstDash val="solid"/>
                </a:ln>
                <a:solidFill>
                  <a:srgbClr val="000000"/>
                </a:solidFill>
                <a:latin typeface="Arial" panose="020B0604020202020204" pitchFamily="34" charset="0"/>
                <a:cs typeface="Arial" panose="020B0604020202020204" pitchFamily="34" charset="0"/>
              </a:rPr>
              <a:t>được</a:t>
            </a:r>
            <a:r>
              <a:rPr lang="en-US" sz="2400" cap="none" spc="0" dirty="0" smtClean="0">
                <a:ln w="31550" cmpd="sng">
                  <a:noFill/>
                  <a:prstDash val="solid"/>
                </a:ln>
                <a:solidFill>
                  <a:srgbClr val="000000"/>
                </a:solidFill>
                <a:latin typeface="Arial" panose="020B0604020202020204" pitchFamily="34" charset="0"/>
                <a:cs typeface="Arial" panose="020B0604020202020204" pitchFamily="34" charset="0"/>
              </a:rPr>
              <a:t> </a:t>
            </a:r>
            <a:r>
              <a:rPr lang="en-US" sz="2400" cap="none" spc="0" dirty="0" err="1" smtClean="0">
                <a:ln w="31550" cmpd="sng">
                  <a:noFill/>
                  <a:prstDash val="solid"/>
                </a:ln>
                <a:solidFill>
                  <a:srgbClr val="000000"/>
                </a:solidFill>
                <a:latin typeface="Arial" panose="020B0604020202020204" pitchFamily="34" charset="0"/>
                <a:cs typeface="Arial" panose="020B0604020202020204" pitchFamily="34" charset="0"/>
              </a:rPr>
              <a:t>thực</a:t>
            </a:r>
            <a:r>
              <a:rPr lang="en-US" sz="2400" cap="none" spc="0" dirty="0" smtClean="0">
                <a:ln w="31550" cmpd="sng">
                  <a:noFill/>
                  <a:prstDash val="solid"/>
                </a:ln>
                <a:solidFill>
                  <a:srgbClr val="000000"/>
                </a:solidFill>
                <a:latin typeface="Arial" panose="020B0604020202020204" pitchFamily="34" charset="0"/>
                <a:cs typeface="Arial" panose="020B0604020202020204" pitchFamily="34" charset="0"/>
              </a:rPr>
              <a:t> </a:t>
            </a:r>
            <a:r>
              <a:rPr lang="en-US" sz="2400" cap="none" spc="0" dirty="0" err="1" smtClean="0">
                <a:ln w="31550" cmpd="sng">
                  <a:noFill/>
                  <a:prstDash val="solid"/>
                </a:ln>
                <a:solidFill>
                  <a:srgbClr val="000000"/>
                </a:solidFill>
                <a:latin typeface="Arial" panose="020B0604020202020204" pitchFamily="34" charset="0"/>
                <a:cs typeface="Arial" panose="020B0604020202020204" pitchFamily="34" charset="0"/>
              </a:rPr>
              <a:t>hiện</a:t>
            </a:r>
            <a:r>
              <a:rPr lang="en-US" sz="2400" cap="none" spc="0" dirty="0" smtClean="0">
                <a:ln w="31550" cmpd="sng">
                  <a:noFill/>
                  <a:prstDash val="solid"/>
                </a:ln>
                <a:solidFill>
                  <a:srgbClr val="000000"/>
                </a:solidFill>
                <a:latin typeface="Arial" panose="020B0604020202020204" pitchFamily="34" charset="0"/>
                <a:cs typeface="Arial" panose="020B0604020202020204" pitchFamily="34" charset="0"/>
              </a:rPr>
              <a:t> ở </a:t>
            </a:r>
            <a:r>
              <a:rPr lang="en-US" sz="2400" cap="none" spc="0" dirty="0" err="1" smtClean="0">
                <a:ln w="31550" cmpd="sng">
                  <a:noFill/>
                  <a:prstDash val="solid"/>
                </a:ln>
                <a:solidFill>
                  <a:srgbClr val="000000"/>
                </a:solidFill>
                <a:latin typeface="Arial" panose="020B0604020202020204" pitchFamily="34" charset="0"/>
                <a:cs typeface="Arial" panose="020B0604020202020204" pitchFamily="34" charset="0"/>
              </a:rPr>
              <a:t>Châu</a:t>
            </a:r>
            <a:r>
              <a:rPr lang="en-US" sz="2400" cap="none" spc="0" dirty="0" smtClean="0">
                <a:ln w="31550" cmpd="sng">
                  <a:noFill/>
                  <a:prstDash val="solid"/>
                </a:ln>
                <a:solidFill>
                  <a:srgbClr val="000000"/>
                </a:solidFill>
                <a:latin typeface="Arial" panose="020B0604020202020204" pitchFamily="34" charset="0"/>
                <a:cs typeface="Arial" panose="020B0604020202020204" pitchFamily="34" charset="0"/>
              </a:rPr>
              <a:t> Á </a:t>
            </a:r>
            <a:r>
              <a:rPr lang="en-US" sz="2400" cap="none" spc="0" dirty="0" err="1" smtClean="0">
                <a:ln w="31550" cmpd="sng">
                  <a:noFill/>
                  <a:prstDash val="solid"/>
                </a:ln>
                <a:solidFill>
                  <a:srgbClr val="000000"/>
                </a:solidFill>
                <a:latin typeface="Arial" panose="020B0604020202020204" pitchFamily="34" charset="0"/>
                <a:cs typeface="Arial" panose="020B0604020202020204" pitchFamily="34" charset="0"/>
              </a:rPr>
              <a:t>nhưng</a:t>
            </a:r>
            <a:r>
              <a:rPr lang="en-US" sz="2400" cap="none" spc="0" dirty="0" smtClean="0">
                <a:ln w="31550" cmpd="sng">
                  <a:noFill/>
                  <a:prstDash val="solid"/>
                </a:ln>
                <a:solidFill>
                  <a:srgbClr val="000000"/>
                </a:solidFill>
                <a:latin typeface="Arial" panose="020B0604020202020204" pitchFamily="34" charset="0"/>
                <a:cs typeface="Arial" panose="020B0604020202020204" pitchFamily="34" charset="0"/>
              </a:rPr>
              <a:t> </a:t>
            </a:r>
            <a:r>
              <a:rPr lang="en-US" sz="2400" cap="none" spc="0" dirty="0" err="1" smtClean="0">
                <a:ln w="31550" cmpd="sng">
                  <a:noFill/>
                  <a:prstDash val="solid"/>
                </a:ln>
                <a:solidFill>
                  <a:srgbClr val="000000"/>
                </a:solidFill>
                <a:latin typeface="Arial" panose="020B0604020202020204" pitchFamily="34" charset="0"/>
                <a:cs typeface="Arial" panose="020B0604020202020204" pitchFamily="34" charset="0"/>
              </a:rPr>
              <a:t>không</a:t>
            </a:r>
            <a:r>
              <a:rPr lang="en-US" sz="2400" cap="none" spc="0" dirty="0" smtClean="0">
                <a:ln w="31550" cmpd="sng">
                  <a:noFill/>
                  <a:prstDash val="solid"/>
                </a:ln>
                <a:solidFill>
                  <a:srgbClr val="000000"/>
                </a:solidFill>
                <a:latin typeface="Arial" panose="020B0604020202020204" pitchFamily="34" charset="0"/>
                <a:cs typeface="Arial" panose="020B0604020202020204" pitchFamily="34" charset="0"/>
              </a:rPr>
              <a:t> </a:t>
            </a:r>
            <a:r>
              <a:rPr lang="en-US" sz="2400" cap="none" spc="0" dirty="0" err="1" smtClean="0">
                <a:ln w="31550" cmpd="sng">
                  <a:noFill/>
                  <a:prstDash val="solid"/>
                </a:ln>
                <a:solidFill>
                  <a:srgbClr val="000000"/>
                </a:solidFill>
                <a:latin typeface="Arial" panose="020B0604020202020204" pitchFamily="34" charset="0"/>
                <a:cs typeface="Arial" panose="020B0604020202020204" pitchFamily="34" charset="0"/>
              </a:rPr>
              <a:t>quá</a:t>
            </a:r>
            <a:r>
              <a:rPr lang="en-US" sz="2400" cap="none" spc="0" dirty="0" smtClean="0">
                <a:ln w="31550" cmpd="sng">
                  <a:noFill/>
                  <a:prstDash val="solid"/>
                </a:ln>
                <a:solidFill>
                  <a:srgbClr val="000000"/>
                </a:solidFill>
                <a:latin typeface="Arial" panose="020B0604020202020204" pitchFamily="34" charset="0"/>
                <a:cs typeface="Arial" panose="020B0604020202020204" pitchFamily="34" charset="0"/>
              </a:rPr>
              <a:t> </a:t>
            </a:r>
            <a:r>
              <a:rPr lang="en-US" sz="2400" cap="none" spc="0" dirty="0" err="1" smtClean="0">
                <a:ln w="31550" cmpd="sng">
                  <a:noFill/>
                  <a:prstDash val="solid"/>
                </a:ln>
                <a:solidFill>
                  <a:srgbClr val="000000"/>
                </a:solidFill>
                <a:latin typeface="Arial" panose="020B0604020202020204" pitchFamily="34" charset="0"/>
                <a:cs typeface="Arial" panose="020B0604020202020204" pitchFamily="34" charset="0"/>
              </a:rPr>
              <a:t>nhiều</a:t>
            </a:r>
            <a:r>
              <a:rPr lang="en-US" sz="2400" dirty="0">
                <a:ln w="31550" cmpd="sng">
                  <a:noFill/>
                  <a:prstDash val="solid"/>
                </a:ln>
                <a:solidFill>
                  <a:srgbClr val="000000"/>
                </a:solidFill>
                <a:latin typeface="Arial" panose="020B0604020202020204" pitchFamily="34" charset="0"/>
                <a:cs typeface="Arial" panose="020B0604020202020204" pitchFamily="34" charset="0"/>
              </a:rPr>
              <a:t> </a:t>
            </a:r>
            <a:r>
              <a:rPr lang="en-US" sz="2400" dirty="0" smtClean="0">
                <a:ln w="31550" cmpd="sng">
                  <a:noFill/>
                  <a:prstDash val="solid"/>
                </a:ln>
                <a:solidFill>
                  <a:srgbClr val="000000"/>
                </a:solidFill>
                <a:latin typeface="Arial" panose="020B0604020202020204" pitchFamily="34" charset="0"/>
                <a:cs typeface="Arial" panose="020B0604020202020204" pitchFamily="34" charset="0"/>
              </a:rPr>
              <a:t>ở </a:t>
            </a:r>
            <a:r>
              <a:rPr lang="en-US" sz="2400" dirty="0" err="1" smtClean="0">
                <a:ln w="31550" cmpd="sng">
                  <a:noFill/>
                  <a:prstDash val="solid"/>
                </a:ln>
                <a:solidFill>
                  <a:srgbClr val="000000"/>
                </a:solidFill>
                <a:latin typeface="Arial" panose="020B0604020202020204" pitchFamily="34" charset="0"/>
                <a:cs typeface="Arial" panose="020B0604020202020204" pitchFamily="34" charset="0"/>
              </a:rPr>
              <a:t>Hoa</a:t>
            </a:r>
            <a:r>
              <a:rPr lang="en-US" sz="2400" dirty="0" smtClean="0">
                <a:ln w="31550" cmpd="sng">
                  <a:noFill/>
                  <a:prstDash val="solid"/>
                </a:ln>
                <a:solidFill>
                  <a:srgbClr val="000000"/>
                </a:solidFill>
                <a:latin typeface="Arial" panose="020B0604020202020204" pitchFamily="34" charset="0"/>
                <a:cs typeface="Arial" panose="020B0604020202020204" pitchFamily="34" charset="0"/>
              </a:rPr>
              <a:t> </a:t>
            </a:r>
            <a:r>
              <a:rPr lang="en-US" sz="2400" dirty="0" err="1" smtClean="0">
                <a:ln w="31550" cmpd="sng">
                  <a:noFill/>
                  <a:prstDash val="solid"/>
                </a:ln>
                <a:solidFill>
                  <a:srgbClr val="000000"/>
                </a:solidFill>
                <a:latin typeface="Arial" panose="020B0604020202020204" pitchFamily="34" charset="0"/>
                <a:cs typeface="Arial" panose="020B0604020202020204" pitchFamily="34" charset="0"/>
              </a:rPr>
              <a:t>Kỳ</a:t>
            </a:r>
            <a:r>
              <a:rPr lang="en-US" sz="2400" dirty="0" smtClean="0">
                <a:ln w="31550" cmpd="sng">
                  <a:noFill/>
                  <a:prstDash val="solid"/>
                </a:ln>
                <a:solidFill>
                  <a:srgbClr val="000000"/>
                </a:solidFill>
                <a:latin typeface="Arial" panose="020B0604020202020204" pitchFamily="34" charset="0"/>
                <a:cs typeface="Arial" panose="020B0604020202020204" pitchFamily="34" charset="0"/>
              </a:rPr>
              <a:t>) </a:t>
            </a:r>
            <a:endParaRPr lang="en-US" sz="2400" cap="none" spc="0" dirty="0" smtClean="0">
              <a:ln w="31550" cmpd="sng">
                <a:noFill/>
                <a:prstDash val="solid"/>
              </a:ln>
              <a:solidFill>
                <a:srgbClr val="000000"/>
              </a:solidFill>
              <a:latin typeface="Arial" panose="020B0604020202020204" pitchFamily="34" charset="0"/>
              <a:cs typeface="Arial" panose="020B0604020202020204" pitchFamily="34" charset="0"/>
            </a:endParaRPr>
          </a:p>
          <a:p>
            <a:pPr marL="342900" indent="-342900" algn="just">
              <a:buFont typeface="Arial"/>
              <a:buChar char="•"/>
            </a:pPr>
            <a:r>
              <a:rPr lang="en-US" sz="2400" cap="none" spc="0" dirty="0" err="1" smtClean="0">
                <a:ln w="31550" cmpd="sng">
                  <a:noFill/>
                  <a:prstDash val="solid"/>
                </a:ln>
                <a:solidFill>
                  <a:srgbClr val="000000"/>
                </a:solidFill>
                <a:latin typeface="Arial" panose="020B0604020202020204" pitchFamily="34" charset="0"/>
                <a:cs typeface="Arial" panose="020B0604020202020204" pitchFamily="34" charset="0"/>
              </a:rPr>
              <a:t>Dạy</a:t>
            </a:r>
            <a:r>
              <a:rPr lang="en-US" sz="2400" cap="none" spc="0" dirty="0" smtClean="0">
                <a:ln w="31550" cmpd="sng">
                  <a:noFill/>
                  <a:prstDash val="solid"/>
                </a:ln>
                <a:solidFill>
                  <a:srgbClr val="000000"/>
                </a:solidFill>
                <a:latin typeface="Arial" panose="020B0604020202020204" pitchFamily="34" charset="0"/>
                <a:cs typeface="Arial" panose="020B0604020202020204" pitchFamily="34" charset="0"/>
              </a:rPr>
              <a:t> </a:t>
            </a:r>
            <a:r>
              <a:rPr lang="en-US" sz="2400" cap="none" spc="0" dirty="0" err="1" smtClean="0">
                <a:ln w="31550" cmpd="sng">
                  <a:noFill/>
                  <a:prstDash val="solid"/>
                </a:ln>
                <a:solidFill>
                  <a:srgbClr val="000000"/>
                </a:solidFill>
                <a:latin typeface="Arial" panose="020B0604020202020204" pitchFamily="34" charset="0"/>
                <a:cs typeface="Arial" panose="020B0604020202020204" pitchFamily="34" charset="0"/>
              </a:rPr>
              <a:t>cho</a:t>
            </a:r>
            <a:r>
              <a:rPr lang="en-US" sz="2400" cap="none" spc="0" dirty="0" smtClean="0">
                <a:ln w="31550" cmpd="sng">
                  <a:noFill/>
                  <a:prstDash val="solid"/>
                </a:ln>
                <a:solidFill>
                  <a:srgbClr val="000000"/>
                </a:solidFill>
                <a:latin typeface="Arial" panose="020B0604020202020204" pitchFamily="34" charset="0"/>
                <a:cs typeface="Arial" panose="020B0604020202020204" pitchFamily="34" charset="0"/>
              </a:rPr>
              <a:t> </a:t>
            </a:r>
            <a:r>
              <a:rPr lang="en-US" sz="2400" cap="none" spc="0" dirty="0" err="1" smtClean="0">
                <a:ln w="31550" cmpd="sng">
                  <a:noFill/>
                  <a:prstDash val="solid"/>
                </a:ln>
                <a:solidFill>
                  <a:srgbClr val="000000"/>
                </a:solidFill>
                <a:latin typeface="Arial" panose="020B0604020202020204" pitchFamily="34" charset="0"/>
                <a:cs typeface="Arial" panose="020B0604020202020204" pitchFamily="34" charset="0"/>
              </a:rPr>
              <a:t>bệnh</a:t>
            </a:r>
            <a:r>
              <a:rPr lang="en-US" sz="2400" cap="none" spc="0" dirty="0" smtClean="0">
                <a:ln w="31550" cmpd="sng">
                  <a:noFill/>
                  <a:prstDash val="solid"/>
                </a:ln>
                <a:solidFill>
                  <a:srgbClr val="000000"/>
                </a:solidFill>
                <a:latin typeface="Arial" panose="020B0604020202020204" pitchFamily="34" charset="0"/>
                <a:cs typeface="Arial" panose="020B0604020202020204" pitchFamily="34" charset="0"/>
              </a:rPr>
              <a:t> </a:t>
            </a:r>
            <a:r>
              <a:rPr lang="en-US" sz="2400" cap="none" spc="0" dirty="0" err="1" smtClean="0">
                <a:ln w="31550" cmpd="sng">
                  <a:noFill/>
                  <a:prstDash val="solid"/>
                </a:ln>
                <a:solidFill>
                  <a:srgbClr val="000000"/>
                </a:solidFill>
                <a:latin typeface="Arial" panose="020B0604020202020204" pitchFamily="34" charset="0"/>
                <a:cs typeface="Arial" panose="020B0604020202020204" pitchFamily="34" charset="0"/>
              </a:rPr>
              <a:t>nhân</a:t>
            </a:r>
            <a:r>
              <a:rPr lang="en-US" sz="2400" cap="none" spc="0" dirty="0" smtClean="0">
                <a:ln w="31550" cmpd="sng">
                  <a:noFill/>
                  <a:prstDash val="solid"/>
                </a:ln>
                <a:solidFill>
                  <a:srgbClr val="000000"/>
                </a:solidFill>
                <a:latin typeface="Arial" panose="020B0604020202020204" pitchFamily="34" charset="0"/>
                <a:cs typeface="Arial" panose="020B0604020202020204" pitchFamily="34" charset="0"/>
              </a:rPr>
              <a:t> </a:t>
            </a:r>
            <a:r>
              <a:rPr lang="en-US" sz="2400" cap="none" spc="0" dirty="0" err="1" smtClean="0">
                <a:ln w="31550" cmpd="sng">
                  <a:noFill/>
                  <a:prstDash val="solid"/>
                </a:ln>
                <a:solidFill>
                  <a:srgbClr val="000000"/>
                </a:solidFill>
                <a:latin typeface="Arial" panose="020B0604020202020204" pitchFamily="34" charset="0"/>
                <a:cs typeface="Arial" panose="020B0604020202020204" pitchFamily="34" charset="0"/>
              </a:rPr>
              <a:t>biết</a:t>
            </a:r>
            <a:r>
              <a:rPr lang="en-US" sz="2400" cap="none" spc="0" dirty="0" smtClean="0">
                <a:ln w="31550" cmpd="sng">
                  <a:noFill/>
                  <a:prstDash val="solid"/>
                </a:ln>
                <a:solidFill>
                  <a:srgbClr val="000000"/>
                </a:solidFill>
                <a:latin typeface="Arial" panose="020B0604020202020204" pitchFamily="34" charset="0"/>
                <a:cs typeface="Arial" panose="020B0604020202020204" pitchFamily="34" charset="0"/>
              </a:rPr>
              <a:t> </a:t>
            </a:r>
            <a:r>
              <a:rPr lang="en-US" sz="2400" cap="none" spc="0" dirty="0" err="1" smtClean="0">
                <a:ln w="31550" cmpd="sng">
                  <a:noFill/>
                  <a:prstDash val="solid"/>
                </a:ln>
                <a:solidFill>
                  <a:srgbClr val="000000"/>
                </a:solidFill>
                <a:latin typeface="Arial" panose="020B0604020202020204" pitchFamily="34" charset="0"/>
                <a:cs typeface="Arial" panose="020B0604020202020204" pitchFamily="34" charset="0"/>
              </a:rPr>
              <a:t>về</a:t>
            </a:r>
            <a:r>
              <a:rPr lang="en-US" sz="2400" cap="none" spc="0" dirty="0" smtClean="0">
                <a:ln w="31550" cmpd="sng">
                  <a:noFill/>
                  <a:prstDash val="solid"/>
                </a:ln>
                <a:solidFill>
                  <a:srgbClr val="000000"/>
                </a:solidFill>
                <a:latin typeface="Arial" panose="020B0604020202020204" pitchFamily="34" charset="0"/>
                <a:cs typeface="Arial" panose="020B0604020202020204" pitchFamily="34" charset="0"/>
              </a:rPr>
              <a:t> </a:t>
            </a:r>
            <a:r>
              <a:rPr lang="en-US" sz="2400" cap="none" spc="0" dirty="0" err="1" smtClean="0">
                <a:ln w="31550" cmpd="sng">
                  <a:noFill/>
                  <a:prstDash val="solid"/>
                </a:ln>
                <a:solidFill>
                  <a:srgbClr val="000000"/>
                </a:solidFill>
                <a:latin typeface="Arial" panose="020B0604020202020204" pitchFamily="34" charset="0"/>
                <a:cs typeface="Arial" panose="020B0604020202020204" pitchFamily="34" charset="0"/>
              </a:rPr>
              <a:t>hình</a:t>
            </a:r>
            <a:r>
              <a:rPr lang="en-US" sz="2400" cap="none" spc="0" dirty="0" smtClean="0">
                <a:ln w="31550" cmpd="sng">
                  <a:noFill/>
                  <a:prstDash val="solid"/>
                </a:ln>
                <a:solidFill>
                  <a:srgbClr val="000000"/>
                </a:solidFill>
                <a:latin typeface="Arial" panose="020B0604020202020204" pitchFamily="34" charset="0"/>
                <a:cs typeface="Arial" panose="020B0604020202020204" pitchFamily="34" charset="0"/>
              </a:rPr>
              <a:t> </a:t>
            </a:r>
            <a:r>
              <a:rPr lang="en-US" sz="2400" cap="none" spc="0" dirty="0" err="1" smtClean="0">
                <a:ln w="31550" cmpd="sng">
                  <a:noFill/>
                  <a:prstDash val="solid"/>
                </a:ln>
                <a:solidFill>
                  <a:srgbClr val="000000"/>
                </a:solidFill>
                <a:latin typeface="Arial" panose="020B0604020202020204" pitchFamily="34" charset="0"/>
                <a:cs typeface="Arial" panose="020B0604020202020204" pitchFamily="34" charset="0"/>
              </a:rPr>
              <a:t>dạng</a:t>
            </a:r>
            <a:r>
              <a:rPr lang="en-US" sz="2400" cap="none" spc="0" dirty="0" smtClean="0">
                <a:ln w="31550" cmpd="sng">
                  <a:noFill/>
                  <a:prstDash val="solid"/>
                </a:ln>
                <a:solidFill>
                  <a:srgbClr val="000000"/>
                </a:solidFill>
                <a:latin typeface="Arial" panose="020B0604020202020204" pitchFamily="34" charset="0"/>
                <a:cs typeface="Arial" panose="020B0604020202020204" pitchFamily="34" charset="0"/>
              </a:rPr>
              <a:t> </a:t>
            </a:r>
            <a:r>
              <a:rPr lang="en-US" sz="2400" cap="none" spc="0" dirty="0" err="1" smtClean="0">
                <a:ln w="31550" cmpd="sng">
                  <a:noFill/>
                  <a:prstDash val="solid"/>
                </a:ln>
                <a:solidFill>
                  <a:srgbClr val="000000"/>
                </a:solidFill>
                <a:latin typeface="Arial" panose="020B0604020202020204" pitchFamily="34" charset="0"/>
                <a:cs typeface="Arial" panose="020B0604020202020204" pitchFamily="34" charset="0"/>
              </a:rPr>
              <a:t>và</a:t>
            </a:r>
            <a:r>
              <a:rPr lang="en-US" sz="2400" cap="none" spc="0" dirty="0" smtClean="0">
                <a:ln w="31550" cmpd="sng">
                  <a:noFill/>
                  <a:prstDash val="solid"/>
                </a:ln>
                <a:solidFill>
                  <a:srgbClr val="000000"/>
                </a:solidFill>
                <a:latin typeface="Arial" panose="020B0604020202020204" pitchFamily="34" charset="0"/>
                <a:cs typeface="Arial" panose="020B0604020202020204" pitchFamily="34" charset="0"/>
              </a:rPr>
              <a:t> </a:t>
            </a:r>
            <a:r>
              <a:rPr lang="en-US" sz="2400" cap="none" spc="0" dirty="0" err="1" smtClean="0">
                <a:ln w="31550" cmpd="sng">
                  <a:noFill/>
                  <a:prstDash val="solid"/>
                </a:ln>
                <a:solidFill>
                  <a:srgbClr val="000000"/>
                </a:solidFill>
                <a:latin typeface="Arial" panose="020B0604020202020204" pitchFamily="34" charset="0"/>
                <a:cs typeface="Arial" panose="020B0604020202020204" pitchFamily="34" charset="0"/>
              </a:rPr>
              <a:t>màu</a:t>
            </a:r>
            <a:r>
              <a:rPr lang="en-US" sz="2400" cap="none" spc="0" dirty="0" smtClean="0">
                <a:ln w="31550" cmpd="sng">
                  <a:noFill/>
                  <a:prstDash val="solid"/>
                </a:ln>
                <a:solidFill>
                  <a:srgbClr val="000000"/>
                </a:solidFill>
                <a:latin typeface="Arial" panose="020B0604020202020204" pitchFamily="34" charset="0"/>
                <a:cs typeface="Arial" panose="020B0604020202020204" pitchFamily="34" charset="0"/>
              </a:rPr>
              <a:t> </a:t>
            </a:r>
            <a:r>
              <a:rPr lang="en-US" sz="2400" cap="none" spc="0" dirty="0" err="1" smtClean="0">
                <a:ln w="31550" cmpd="sng">
                  <a:noFill/>
                  <a:prstDash val="solid"/>
                </a:ln>
                <a:solidFill>
                  <a:srgbClr val="000000"/>
                </a:solidFill>
                <a:latin typeface="Arial" panose="020B0604020202020204" pitchFamily="34" charset="0"/>
                <a:cs typeface="Arial" panose="020B0604020202020204" pitchFamily="34" charset="0"/>
              </a:rPr>
              <a:t>sắc</a:t>
            </a:r>
            <a:r>
              <a:rPr lang="en-US" sz="2400" cap="none" spc="0" dirty="0" smtClean="0">
                <a:ln w="31550" cmpd="sng">
                  <a:noFill/>
                  <a:prstDash val="solid"/>
                </a:ln>
                <a:solidFill>
                  <a:srgbClr val="000000"/>
                </a:solidFill>
                <a:latin typeface="Arial" panose="020B0604020202020204" pitchFamily="34" charset="0"/>
                <a:cs typeface="Arial" panose="020B0604020202020204" pitchFamily="34" charset="0"/>
              </a:rPr>
              <a:t> </a:t>
            </a:r>
            <a:r>
              <a:rPr lang="en-US" sz="2400" cap="none" spc="0" dirty="0" err="1" smtClean="0">
                <a:ln w="31550" cmpd="sng">
                  <a:noFill/>
                  <a:prstDash val="solid"/>
                </a:ln>
                <a:solidFill>
                  <a:srgbClr val="000000"/>
                </a:solidFill>
                <a:latin typeface="Arial" panose="020B0604020202020204" pitchFamily="34" charset="0"/>
                <a:cs typeface="Arial" panose="020B0604020202020204" pitchFamily="34" charset="0"/>
              </a:rPr>
              <a:t>của</a:t>
            </a:r>
            <a:r>
              <a:rPr lang="en-US" sz="2400" cap="none" spc="0" dirty="0" smtClean="0">
                <a:ln w="31550" cmpd="sng">
                  <a:noFill/>
                  <a:prstDash val="solid"/>
                </a:ln>
                <a:solidFill>
                  <a:srgbClr val="000000"/>
                </a:solidFill>
                <a:latin typeface="Arial" panose="020B0604020202020204" pitchFamily="34" charset="0"/>
                <a:cs typeface="Arial" panose="020B0604020202020204" pitchFamily="34" charset="0"/>
              </a:rPr>
              <a:t> </a:t>
            </a:r>
            <a:r>
              <a:rPr lang="en-US" sz="2400" cap="none" spc="0" dirty="0" err="1" smtClean="0">
                <a:ln w="31550" cmpd="sng">
                  <a:noFill/>
                  <a:prstDash val="solid"/>
                </a:ln>
                <a:solidFill>
                  <a:srgbClr val="000000"/>
                </a:solidFill>
                <a:latin typeface="Arial" panose="020B0604020202020204" pitchFamily="34" charset="0"/>
                <a:cs typeface="Arial" panose="020B0604020202020204" pitchFamily="34" charset="0"/>
              </a:rPr>
              <a:t>những</a:t>
            </a:r>
            <a:r>
              <a:rPr lang="en-US" sz="2400" cap="none" spc="0" dirty="0" smtClean="0">
                <a:ln w="31550" cmpd="sng">
                  <a:noFill/>
                  <a:prstDash val="solid"/>
                </a:ln>
                <a:solidFill>
                  <a:srgbClr val="000000"/>
                </a:solidFill>
                <a:latin typeface="Arial" panose="020B0604020202020204" pitchFamily="34" charset="0"/>
                <a:cs typeface="Arial" panose="020B0604020202020204" pitchFamily="34" charset="0"/>
              </a:rPr>
              <a:t> </a:t>
            </a:r>
            <a:r>
              <a:rPr lang="en-US" sz="2400" cap="none" spc="0" dirty="0" err="1" smtClean="0">
                <a:ln w="31550" cmpd="sng">
                  <a:noFill/>
                  <a:prstDash val="solid"/>
                </a:ln>
                <a:solidFill>
                  <a:srgbClr val="000000"/>
                </a:solidFill>
                <a:latin typeface="Arial" panose="020B0604020202020204" pitchFamily="34" charset="0"/>
                <a:cs typeface="Arial" panose="020B0604020202020204" pitchFamily="34" charset="0"/>
              </a:rPr>
              <a:t>viên</a:t>
            </a:r>
            <a:r>
              <a:rPr lang="en-US" sz="2400" cap="none" spc="0" dirty="0" smtClean="0">
                <a:ln w="31550" cmpd="sng">
                  <a:noFill/>
                  <a:prstDash val="solid"/>
                </a:ln>
                <a:solidFill>
                  <a:srgbClr val="000000"/>
                </a:solidFill>
                <a:latin typeface="Arial" panose="020B0604020202020204" pitchFamily="34" charset="0"/>
                <a:cs typeface="Arial" panose="020B0604020202020204" pitchFamily="34" charset="0"/>
              </a:rPr>
              <a:t> </a:t>
            </a:r>
            <a:r>
              <a:rPr lang="en-US" sz="2400" cap="none" spc="0" dirty="0" err="1" smtClean="0">
                <a:ln w="31550" cmpd="sng">
                  <a:noFill/>
                  <a:prstDash val="solid"/>
                </a:ln>
                <a:solidFill>
                  <a:srgbClr val="000000"/>
                </a:solidFill>
                <a:latin typeface="Arial" panose="020B0604020202020204" pitchFamily="34" charset="0"/>
                <a:cs typeface="Arial" panose="020B0604020202020204" pitchFamily="34" charset="0"/>
              </a:rPr>
              <a:t>thuốc</a:t>
            </a:r>
            <a:r>
              <a:rPr lang="en-US" sz="2400" cap="none" spc="0" dirty="0" smtClean="0">
                <a:ln w="31550" cmpd="sng">
                  <a:noFill/>
                  <a:prstDash val="solid"/>
                </a:ln>
                <a:solidFill>
                  <a:srgbClr val="000000"/>
                </a:solidFill>
                <a:latin typeface="Arial" panose="020B0604020202020204" pitchFamily="34" charset="0"/>
                <a:cs typeface="Arial" panose="020B0604020202020204" pitchFamily="34" charset="0"/>
              </a:rPr>
              <a:t> </a:t>
            </a:r>
            <a:r>
              <a:rPr lang="en-US" sz="2400" cap="none" spc="0" dirty="0" err="1" smtClean="0">
                <a:ln w="31550" cmpd="sng">
                  <a:noFill/>
                  <a:prstDash val="solid"/>
                </a:ln>
                <a:solidFill>
                  <a:srgbClr val="000000"/>
                </a:solidFill>
                <a:latin typeface="Arial" panose="020B0604020202020204" pitchFamily="34" charset="0"/>
                <a:cs typeface="Arial" panose="020B0604020202020204" pitchFamily="34" charset="0"/>
              </a:rPr>
              <a:t>của</a:t>
            </a:r>
            <a:r>
              <a:rPr lang="en-US" sz="2400" cap="none" spc="0" dirty="0" smtClean="0">
                <a:ln w="31550" cmpd="sng">
                  <a:noFill/>
                  <a:prstDash val="solid"/>
                </a:ln>
                <a:solidFill>
                  <a:srgbClr val="000000"/>
                </a:solidFill>
                <a:latin typeface="Arial" panose="020B0604020202020204" pitchFamily="34" charset="0"/>
                <a:cs typeface="Arial" panose="020B0604020202020204" pitchFamily="34" charset="0"/>
              </a:rPr>
              <a:t> </a:t>
            </a:r>
            <a:r>
              <a:rPr lang="en-US" sz="2400" cap="none" spc="0" dirty="0" err="1" smtClean="0">
                <a:ln w="31550" cmpd="sng">
                  <a:noFill/>
                  <a:prstDash val="solid"/>
                </a:ln>
                <a:solidFill>
                  <a:srgbClr val="000000"/>
                </a:solidFill>
                <a:latin typeface="Arial" panose="020B0604020202020204" pitchFamily="34" charset="0"/>
                <a:cs typeface="Arial" panose="020B0604020202020204" pitchFamily="34" charset="0"/>
              </a:rPr>
              <a:t>họ</a:t>
            </a:r>
            <a:endParaRPr lang="en-US" sz="2400" cap="none" spc="0" dirty="0">
              <a:ln w="31550" cmpd="sng">
                <a:noFill/>
                <a:prstDash val="solid"/>
              </a:ln>
              <a:solidFill>
                <a:srgbClr val="000000"/>
              </a:solidFill>
              <a:latin typeface="Arial" panose="020B0604020202020204" pitchFamily="34" charset="0"/>
              <a:cs typeface="Arial" panose="020B0604020202020204" pitchFamily="34" charset="0"/>
            </a:endParaRPr>
          </a:p>
        </p:txBody>
      </p:sp>
      <p:sp>
        <p:nvSpPr>
          <p:cNvPr id="8" name="TextBox 7"/>
          <p:cNvSpPr txBox="1"/>
          <p:nvPr/>
        </p:nvSpPr>
        <p:spPr>
          <a:xfrm>
            <a:off x="0" y="81967"/>
            <a:ext cx="9144000" cy="2677656"/>
          </a:xfrm>
          <a:prstGeom prst="rect">
            <a:avLst/>
          </a:prstGeom>
          <a:solidFill>
            <a:schemeClr val="accent5">
              <a:lumMod val="40000"/>
              <a:lumOff val="60000"/>
            </a:schemeClr>
          </a:solidFill>
        </p:spPr>
        <p:txBody>
          <a:bodyPr wrap="square" rtlCol="0">
            <a:spAutoFit/>
          </a:bodyPr>
          <a:lstStyle/>
          <a:p>
            <a:pPr algn="ctr"/>
            <a:r>
              <a:rPr lang="en-US" sz="2800" b="1" dirty="0" smtClean="0">
                <a:latin typeface="Arial" panose="020B0604020202020204" pitchFamily="34" charset="0"/>
                <a:cs typeface="Arial" panose="020B0604020202020204" pitchFamily="34" charset="0"/>
              </a:rPr>
              <a:t>FINANCIAL PERFORMANCE</a:t>
            </a:r>
          </a:p>
          <a:p>
            <a:pPr algn="ctr"/>
            <a:endParaRPr lang="en-US" sz="2800" b="1" dirty="0">
              <a:latin typeface="Arial" panose="020B0604020202020204" pitchFamily="34" charset="0"/>
              <a:cs typeface="Arial" panose="020B0604020202020204" pitchFamily="34" charset="0"/>
            </a:endParaRPr>
          </a:p>
          <a:p>
            <a:pPr algn="ctr"/>
            <a:endParaRPr lang="en-US" sz="2800" b="1" dirty="0" smtClean="0">
              <a:latin typeface="Arial" panose="020B0604020202020204" pitchFamily="34" charset="0"/>
              <a:cs typeface="Arial" panose="020B0604020202020204" pitchFamily="34" charset="0"/>
            </a:endParaRPr>
          </a:p>
          <a:p>
            <a:pPr algn="ctr"/>
            <a:endParaRPr lang="en-US" sz="2800" b="1" dirty="0">
              <a:latin typeface="Arial" panose="020B0604020202020204" pitchFamily="34" charset="0"/>
              <a:cs typeface="Arial" panose="020B0604020202020204" pitchFamily="34" charset="0"/>
            </a:endParaRPr>
          </a:p>
          <a:p>
            <a:pPr algn="ctr"/>
            <a:endParaRPr lang="en-US" sz="2800" b="1" dirty="0" smtClean="0">
              <a:latin typeface="Arial" panose="020B0604020202020204" pitchFamily="34" charset="0"/>
              <a:cs typeface="Arial" panose="020B0604020202020204" pitchFamily="34" charset="0"/>
            </a:endParaRPr>
          </a:p>
          <a:p>
            <a:pPr algn="ctr"/>
            <a:endParaRPr lang="en-US" sz="2800" b="1" dirty="0">
              <a:latin typeface="Arial" panose="020B0604020202020204" pitchFamily="34" charset="0"/>
              <a:cs typeface="Arial" panose="020B0604020202020204" pitchFamily="34" charset="0"/>
            </a:endParaRPr>
          </a:p>
        </p:txBody>
      </p:sp>
      <p:graphicFrame>
        <p:nvGraphicFramePr>
          <p:cNvPr id="12" name="Diagram 11"/>
          <p:cNvGraphicFramePr/>
          <p:nvPr>
            <p:extLst>
              <p:ext uri="{D42A27DB-BD31-4B8C-83A1-F6EECF244321}">
                <p14:modId xmlns:p14="http://schemas.microsoft.com/office/powerpoint/2010/main" val="967871896"/>
              </p:ext>
            </p:extLst>
          </p:nvPr>
        </p:nvGraphicFramePr>
        <p:xfrm>
          <a:off x="120390" y="-235330"/>
          <a:ext cx="8869352" cy="350710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3" name="Picture 2"/>
          <p:cNvPicPr>
            <a:picLocks noChangeAspect="1"/>
          </p:cNvPicPr>
          <p:nvPr/>
        </p:nvPicPr>
        <p:blipFill>
          <a:blip r:embed="rId9"/>
          <a:stretch>
            <a:fillRect/>
          </a:stretch>
        </p:blipFill>
        <p:spPr>
          <a:xfrm>
            <a:off x="6068167" y="2759623"/>
            <a:ext cx="2639923" cy="2639923"/>
          </a:xfrm>
          <a:prstGeom prst="rect">
            <a:avLst/>
          </a:prstGeom>
        </p:spPr>
      </p:pic>
    </p:spTree>
    <p:extLst>
      <p:ext uri="{BB962C8B-B14F-4D97-AF65-F5344CB8AC3E}">
        <p14:creationId xmlns:p14="http://schemas.microsoft.com/office/powerpoint/2010/main" val="107414777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9000" r="-19000"/>
          </a:stretch>
        </a:blipFill>
        <a:effectLst/>
      </p:bgPr>
    </p:bg>
    <p:spTree>
      <p:nvGrpSpPr>
        <p:cNvPr id="1" name=""/>
        <p:cNvGrpSpPr/>
        <p:nvPr/>
      </p:nvGrpSpPr>
      <p:grpSpPr>
        <a:xfrm>
          <a:off x="0" y="0"/>
          <a:ext cx="0" cy="0"/>
          <a:chOff x="0" y="0"/>
          <a:chExt cx="0" cy="0"/>
        </a:xfrm>
      </p:grpSpPr>
      <p:sp>
        <p:nvSpPr>
          <p:cNvPr id="7" name="TextBox 6"/>
          <p:cNvSpPr txBox="1"/>
          <p:nvPr/>
        </p:nvSpPr>
        <p:spPr>
          <a:xfrm>
            <a:off x="-76200" y="0"/>
            <a:ext cx="9144000" cy="3108544"/>
          </a:xfrm>
          <a:prstGeom prst="rect">
            <a:avLst/>
          </a:prstGeom>
          <a:solidFill>
            <a:schemeClr val="accent5">
              <a:lumMod val="40000"/>
              <a:lumOff val="60000"/>
            </a:schemeClr>
          </a:solidFill>
        </p:spPr>
        <p:txBody>
          <a:bodyPr wrap="square" rtlCol="0">
            <a:spAutoFit/>
          </a:bodyPr>
          <a:lstStyle/>
          <a:p>
            <a:pPr algn="ctr"/>
            <a:r>
              <a:rPr lang="en-US" sz="2800" b="1" dirty="0" smtClean="0">
                <a:latin typeface="Arial" panose="020B0604020202020204" pitchFamily="34" charset="0"/>
                <a:cs typeface="Arial" panose="020B0604020202020204" pitchFamily="34" charset="0"/>
              </a:rPr>
              <a:t>TÀI CHÍNH</a:t>
            </a:r>
          </a:p>
          <a:p>
            <a:pPr algn="ctr"/>
            <a:endParaRPr lang="en-US" sz="2800" b="1" dirty="0">
              <a:latin typeface="Arial" panose="020B0604020202020204" pitchFamily="34" charset="0"/>
              <a:cs typeface="Arial" panose="020B0604020202020204" pitchFamily="34" charset="0"/>
            </a:endParaRPr>
          </a:p>
          <a:p>
            <a:pPr algn="ctr"/>
            <a:endParaRPr lang="en-US" sz="2800" b="1" dirty="0" smtClean="0">
              <a:latin typeface="Arial" panose="020B0604020202020204" pitchFamily="34" charset="0"/>
              <a:cs typeface="Arial" panose="020B0604020202020204" pitchFamily="34" charset="0"/>
            </a:endParaRPr>
          </a:p>
          <a:p>
            <a:pPr algn="ctr"/>
            <a:endParaRPr lang="en-US" sz="2800" b="1" dirty="0">
              <a:latin typeface="Arial" panose="020B0604020202020204" pitchFamily="34" charset="0"/>
              <a:cs typeface="Arial" panose="020B0604020202020204" pitchFamily="34" charset="0"/>
            </a:endParaRPr>
          </a:p>
          <a:p>
            <a:pPr algn="ctr"/>
            <a:endParaRPr lang="en-US" sz="2800" b="1" dirty="0" smtClean="0">
              <a:latin typeface="Arial" panose="020B0604020202020204" pitchFamily="34" charset="0"/>
              <a:cs typeface="Arial" panose="020B0604020202020204" pitchFamily="34" charset="0"/>
            </a:endParaRPr>
          </a:p>
          <a:p>
            <a:pPr algn="ctr"/>
            <a:endParaRPr lang="en-US" sz="2800" b="1" dirty="0">
              <a:latin typeface="Arial" panose="020B0604020202020204" pitchFamily="34" charset="0"/>
              <a:cs typeface="Arial" panose="020B0604020202020204" pitchFamily="34" charset="0"/>
            </a:endParaRPr>
          </a:p>
          <a:p>
            <a:pPr algn="ctr"/>
            <a:endParaRPr lang="en-US" sz="2800" b="1" dirty="0">
              <a:latin typeface="Arial" panose="020B0604020202020204" pitchFamily="34" charset="0"/>
              <a:cs typeface="Arial" panose="020B0604020202020204" pitchFamily="34" charset="0"/>
            </a:endParaRPr>
          </a:p>
        </p:txBody>
      </p:sp>
      <p:graphicFrame>
        <p:nvGraphicFramePr>
          <p:cNvPr id="8" name="Diagram 7"/>
          <p:cNvGraphicFramePr/>
          <p:nvPr>
            <p:extLst>
              <p:ext uri="{D42A27DB-BD31-4B8C-83A1-F6EECF244321}">
                <p14:modId xmlns:p14="http://schemas.microsoft.com/office/powerpoint/2010/main" val="4144933841"/>
              </p:ext>
            </p:extLst>
          </p:nvPr>
        </p:nvGraphicFramePr>
        <p:xfrm>
          <a:off x="176275" y="647753"/>
          <a:ext cx="8869352" cy="35071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p:cNvPicPr>
            <a:picLocks noChangeAspect="1"/>
          </p:cNvPicPr>
          <p:nvPr/>
        </p:nvPicPr>
        <p:blipFill>
          <a:blip r:embed="rId8"/>
          <a:stretch>
            <a:fillRect/>
          </a:stretch>
        </p:blipFill>
        <p:spPr>
          <a:xfrm>
            <a:off x="746389" y="3408231"/>
            <a:ext cx="2144871" cy="1751645"/>
          </a:xfrm>
          <a:prstGeom prst="rect">
            <a:avLst/>
          </a:prstGeom>
        </p:spPr>
      </p:pic>
      <p:sp>
        <p:nvSpPr>
          <p:cNvPr id="9" name="Rectangle 8"/>
          <p:cNvSpPr/>
          <p:nvPr/>
        </p:nvSpPr>
        <p:spPr>
          <a:xfrm>
            <a:off x="3338810" y="3452979"/>
            <a:ext cx="4572000" cy="1938992"/>
          </a:xfrm>
          <a:prstGeom prst="rect">
            <a:avLst/>
          </a:prstGeom>
        </p:spPr>
        <p:txBody>
          <a:bodyPr>
            <a:spAutoFit/>
          </a:bodyPr>
          <a:lstStyle/>
          <a:p>
            <a:r>
              <a:rPr lang="vi-VN" sz="2400" b="1" i="1" dirty="0">
                <a:latin typeface="Arial" panose="020B0604020202020204" pitchFamily="34" charset="0"/>
                <a:cs typeface="Arial" panose="020B0604020202020204" pitchFamily="34" charset="0"/>
              </a:rPr>
              <a:t>Theo hiểu biết của tôi, mọi can thiệp an toàn đã được nghiên cứu đều </a:t>
            </a:r>
            <a:r>
              <a:rPr lang="en-US" sz="2400" b="1" i="1" dirty="0" err="1" smtClean="0">
                <a:latin typeface="Arial" panose="020B0604020202020204" pitchFamily="34" charset="0"/>
                <a:cs typeface="Arial" panose="020B0604020202020204" pitchFamily="34" charset="0"/>
              </a:rPr>
              <a:t>đưa</a:t>
            </a:r>
            <a:r>
              <a:rPr lang="en-US" sz="2400" b="1" i="1" dirty="0" smtClean="0">
                <a:latin typeface="Arial" panose="020B0604020202020204" pitchFamily="34" charset="0"/>
                <a:cs typeface="Arial" panose="020B0604020202020204" pitchFamily="34" charset="0"/>
              </a:rPr>
              <a:t> </a:t>
            </a:r>
            <a:r>
              <a:rPr lang="en-US" sz="2400" b="1" i="1" dirty="0" err="1" smtClean="0">
                <a:latin typeface="Arial" panose="020B0604020202020204" pitchFamily="34" charset="0"/>
                <a:cs typeface="Arial" panose="020B0604020202020204" pitchFamily="34" charset="0"/>
              </a:rPr>
              <a:t>tới</a:t>
            </a:r>
            <a:r>
              <a:rPr lang="en-US" sz="2400" b="1" i="1" dirty="0" smtClean="0">
                <a:latin typeface="Arial" panose="020B0604020202020204" pitchFamily="34" charset="0"/>
                <a:cs typeface="Arial" panose="020B0604020202020204" pitchFamily="34" charset="0"/>
              </a:rPr>
              <a:t> </a:t>
            </a:r>
            <a:r>
              <a:rPr lang="vi-VN" sz="2400" b="1" i="1" dirty="0" smtClean="0">
                <a:latin typeface="Arial" panose="020B0604020202020204" pitchFamily="34" charset="0"/>
                <a:cs typeface="Arial" panose="020B0604020202020204" pitchFamily="34" charset="0"/>
              </a:rPr>
              <a:t>việc </a:t>
            </a:r>
            <a:r>
              <a:rPr lang="vi-VN" sz="2400" b="1" i="1" dirty="0">
                <a:latin typeface="Arial" panose="020B0604020202020204" pitchFamily="34" charset="0"/>
                <a:cs typeface="Arial" panose="020B0604020202020204" pitchFamily="34" charset="0"/>
              </a:rPr>
              <a:t>tiết kiệm tiền.</a:t>
            </a:r>
            <a:endParaRPr lang="en-US" sz="2400" b="1" i="1" dirty="0" smtClean="0">
              <a:latin typeface="Arial" panose="020B0604020202020204" pitchFamily="34" charset="0"/>
              <a:cs typeface="Arial" panose="020B0604020202020204" pitchFamily="34" charset="0"/>
            </a:endParaRPr>
          </a:p>
          <a:p>
            <a:r>
              <a:rPr lang="en-US" sz="2400" b="1" i="1" dirty="0">
                <a:latin typeface="Arial" panose="020B0604020202020204" pitchFamily="34" charset="0"/>
                <a:cs typeface="Arial" panose="020B0604020202020204" pitchFamily="34" charset="0"/>
              </a:rPr>
              <a:t>	</a:t>
            </a:r>
            <a:r>
              <a:rPr lang="en-US" sz="2400" b="1" i="1" dirty="0" smtClean="0">
                <a:latin typeface="Arial" panose="020B0604020202020204" pitchFamily="34" charset="0"/>
                <a:cs typeface="Arial" panose="020B0604020202020204" pitchFamily="34" charset="0"/>
              </a:rPr>
              <a:t>	- Lucien </a:t>
            </a:r>
            <a:r>
              <a:rPr lang="en-US" sz="2400" b="1" i="1" dirty="0" err="1" smtClean="0">
                <a:latin typeface="Arial" panose="020B0604020202020204" pitchFamily="34" charset="0"/>
                <a:cs typeface="Arial" panose="020B0604020202020204" pitchFamily="34" charset="0"/>
              </a:rPr>
              <a:t>Leape</a:t>
            </a:r>
            <a:r>
              <a:rPr lang="en-US" sz="2400" b="1" i="1" dirty="0">
                <a:latin typeface="Arial" panose="020B0604020202020204" pitchFamily="34" charset="0"/>
                <a:cs typeface="Arial" panose="020B0604020202020204" pitchFamily="34" charset="0"/>
              </a:rPr>
              <a:t> </a:t>
            </a:r>
            <a:r>
              <a:rPr lang="en-US" sz="2400" b="1" i="1" dirty="0" smtClean="0">
                <a:latin typeface="Arial" panose="020B0604020202020204" pitchFamily="34" charset="0"/>
                <a:cs typeface="Arial" panose="020B0604020202020204" pitchFamily="34" charset="0"/>
              </a:rPr>
              <a:t>MD</a:t>
            </a:r>
            <a:endParaRPr lang="en-US" sz="2400" b="1" i="1" dirty="0">
              <a:latin typeface="Arial" panose="020B0604020202020204" pitchFamily="34" charset="0"/>
              <a:cs typeface="Arial" panose="020B0604020202020204" pitchFamily="34" charset="0"/>
            </a:endParaRPr>
          </a:p>
        </p:txBody>
      </p:sp>
      <p:pic>
        <p:nvPicPr>
          <p:cNvPr id="6" name="Picture 16" descr="Description: Description: logo.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83405" y="5606909"/>
            <a:ext cx="2217356" cy="5715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Description: Description: logo1.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198048" y="5511659"/>
            <a:ext cx="1981200" cy="6477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4" descr="Description: Description: Logo ICT.jp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276536" y="5492609"/>
            <a:ext cx="778669"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96618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9000" r="-19000"/>
          </a:stretch>
        </a:blipFill>
        <a:effectLst/>
      </p:bgPr>
    </p:bg>
    <p:spTree>
      <p:nvGrpSpPr>
        <p:cNvPr id="1" name=""/>
        <p:cNvGrpSpPr/>
        <p:nvPr/>
      </p:nvGrpSpPr>
      <p:grpSpPr>
        <a:xfrm>
          <a:off x="0" y="0"/>
          <a:ext cx="0" cy="0"/>
          <a:chOff x="0" y="0"/>
          <a:chExt cx="0" cy="0"/>
        </a:xfrm>
      </p:grpSpPr>
      <p:sp>
        <p:nvSpPr>
          <p:cNvPr id="2" name="TextBox 1"/>
          <p:cNvSpPr txBox="1"/>
          <p:nvPr/>
        </p:nvSpPr>
        <p:spPr>
          <a:xfrm>
            <a:off x="3337754" y="4556788"/>
            <a:ext cx="5531766" cy="1200329"/>
          </a:xfrm>
          <a:prstGeom prst="rect">
            <a:avLst/>
          </a:prstGeom>
          <a:noFill/>
        </p:spPr>
        <p:txBody>
          <a:bodyPr wrap="square" rtlCol="0">
            <a:spAutoFit/>
          </a:bodyPr>
          <a:lstStyle/>
          <a:p>
            <a:pPr marL="285750" indent="-285750">
              <a:buFont typeface="Arial"/>
              <a:buChar char="•"/>
            </a:pPr>
            <a:r>
              <a:rPr lang="en-US" sz="2400" dirty="0" err="1" smtClean="0">
                <a:latin typeface="Arial" panose="020B0604020202020204" pitchFamily="34" charset="0"/>
                <a:cs typeface="Arial" panose="020B0604020202020204" pitchFamily="34" charset="0"/>
              </a:rPr>
              <a:t>Thời</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gian</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chờ</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đợi</a:t>
            </a:r>
            <a:endParaRPr lang="en-US" sz="2400" dirty="0" smtClean="0">
              <a:latin typeface="Arial" panose="020B0604020202020204" pitchFamily="34" charset="0"/>
              <a:cs typeface="Arial" panose="020B0604020202020204" pitchFamily="34" charset="0"/>
            </a:endParaRPr>
          </a:p>
          <a:p>
            <a:pPr marL="285750" indent="-285750">
              <a:buFont typeface="Arial"/>
              <a:buChar char="•"/>
            </a:pPr>
            <a:r>
              <a:rPr lang="en-US" sz="2400" dirty="0" err="1" smtClean="0">
                <a:latin typeface="Arial" panose="020B0604020202020204" pitchFamily="34" charset="0"/>
                <a:cs typeface="Arial" panose="020B0604020202020204" pitchFamily="34" charset="0"/>
              </a:rPr>
              <a:t>Sự</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lưu</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thông</a:t>
            </a:r>
            <a:endParaRPr lang="en-US" sz="2400" dirty="0" smtClean="0">
              <a:latin typeface="Arial" panose="020B0604020202020204" pitchFamily="34" charset="0"/>
              <a:cs typeface="Arial" panose="020B0604020202020204" pitchFamily="34" charset="0"/>
            </a:endParaRPr>
          </a:p>
          <a:p>
            <a:pPr marL="285750" indent="-285750">
              <a:buFont typeface="Arial"/>
              <a:buChar char="•"/>
            </a:pPr>
            <a:r>
              <a:rPr lang="en-US" sz="2400" dirty="0" err="1" smtClean="0">
                <a:latin typeface="Arial" panose="020B0604020202020204" pitchFamily="34" charset="0"/>
                <a:cs typeface="Arial" panose="020B0604020202020204" pitchFamily="34" charset="0"/>
              </a:rPr>
              <a:t>Cảm</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giác</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mùi</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tiếng</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ồn</a:t>
            </a:r>
            <a:r>
              <a:rPr lang="en-US" sz="2400" dirty="0" smtClean="0">
                <a:latin typeface="Arial" panose="020B0604020202020204" pitchFamily="34" charset="0"/>
                <a:cs typeface="Arial" panose="020B0604020202020204" pitchFamily="34" charset="0"/>
              </a:rPr>
              <a:t>…)</a:t>
            </a:r>
            <a:endParaRPr lang="en-US" sz="2400" dirty="0">
              <a:latin typeface="Arial" panose="020B0604020202020204" pitchFamily="34" charset="0"/>
              <a:cs typeface="Arial" panose="020B0604020202020204" pitchFamily="34" charset="0"/>
            </a:endParaRPr>
          </a:p>
        </p:txBody>
      </p:sp>
      <p:sp>
        <p:nvSpPr>
          <p:cNvPr id="7" name="TextBox 6"/>
          <p:cNvSpPr txBox="1"/>
          <p:nvPr/>
        </p:nvSpPr>
        <p:spPr>
          <a:xfrm>
            <a:off x="0" y="100779"/>
            <a:ext cx="9144000" cy="2677656"/>
          </a:xfrm>
          <a:prstGeom prst="rect">
            <a:avLst/>
          </a:prstGeom>
          <a:solidFill>
            <a:schemeClr val="accent5">
              <a:lumMod val="40000"/>
              <a:lumOff val="60000"/>
            </a:schemeClr>
          </a:solidFill>
        </p:spPr>
        <p:txBody>
          <a:bodyPr wrap="square" rtlCol="0">
            <a:spAutoFit/>
          </a:bodyPr>
          <a:lstStyle/>
          <a:p>
            <a:pPr algn="ctr"/>
            <a:r>
              <a:rPr lang="en-US" sz="2800" b="1" dirty="0" smtClean="0">
                <a:latin typeface="Arial" panose="020B0604020202020204" pitchFamily="34" charset="0"/>
                <a:cs typeface="Arial" panose="020B0604020202020204" pitchFamily="34" charset="0"/>
              </a:rPr>
              <a:t>CUSTOMER SERVICE</a:t>
            </a:r>
          </a:p>
          <a:p>
            <a:pPr algn="ctr"/>
            <a:endParaRPr lang="en-US" sz="2800" b="1" dirty="0">
              <a:latin typeface="Arial" panose="020B0604020202020204" pitchFamily="34" charset="0"/>
              <a:cs typeface="Arial" panose="020B0604020202020204" pitchFamily="34" charset="0"/>
            </a:endParaRPr>
          </a:p>
          <a:p>
            <a:pPr algn="ctr"/>
            <a:endParaRPr lang="en-US" sz="2800" b="1" dirty="0" smtClean="0">
              <a:latin typeface="Arial" panose="020B0604020202020204" pitchFamily="34" charset="0"/>
              <a:cs typeface="Arial" panose="020B0604020202020204" pitchFamily="34" charset="0"/>
            </a:endParaRPr>
          </a:p>
          <a:p>
            <a:pPr algn="ctr"/>
            <a:endParaRPr lang="en-US" sz="2800" b="1" dirty="0">
              <a:latin typeface="Arial" panose="020B0604020202020204" pitchFamily="34" charset="0"/>
              <a:cs typeface="Arial" panose="020B0604020202020204" pitchFamily="34" charset="0"/>
            </a:endParaRPr>
          </a:p>
          <a:p>
            <a:pPr algn="ctr"/>
            <a:endParaRPr lang="en-US" sz="2800" b="1" dirty="0" smtClean="0">
              <a:latin typeface="Arial" panose="020B0604020202020204" pitchFamily="34" charset="0"/>
              <a:cs typeface="Arial" panose="020B0604020202020204" pitchFamily="34" charset="0"/>
            </a:endParaRPr>
          </a:p>
          <a:p>
            <a:pPr algn="ctr"/>
            <a:endParaRPr lang="en-US" sz="2800" b="1" dirty="0">
              <a:latin typeface="Arial" panose="020B0604020202020204" pitchFamily="34" charset="0"/>
              <a:cs typeface="Arial" panose="020B0604020202020204" pitchFamily="34" charset="0"/>
            </a:endParaRPr>
          </a:p>
        </p:txBody>
      </p:sp>
      <p:graphicFrame>
        <p:nvGraphicFramePr>
          <p:cNvPr id="8" name="Diagram 7"/>
          <p:cNvGraphicFramePr/>
          <p:nvPr>
            <p:extLst>
              <p:ext uri="{D42A27DB-BD31-4B8C-83A1-F6EECF244321}">
                <p14:modId xmlns:p14="http://schemas.microsoft.com/office/powerpoint/2010/main" val="1226724245"/>
              </p:ext>
            </p:extLst>
          </p:nvPr>
        </p:nvGraphicFramePr>
        <p:xfrm>
          <a:off x="274648" y="-135103"/>
          <a:ext cx="8869352" cy="35071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p:cNvSpPr txBox="1"/>
          <p:nvPr/>
        </p:nvSpPr>
        <p:spPr>
          <a:xfrm>
            <a:off x="2594647" y="2787280"/>
            <a:ext cx="6274874" cy="1846659"/>
          </a:xfrm>
          <a:prstGeom prst="rect">
            <a:avLst/>
          </a:prstGeom>
          <a:noFill/>
        </p:spPr>
        <p:txBody>
          <a:bodyPr wrap="square" rtlCol="0">
            <a:spAutoFit/>
          </a:bodyPr>
          <a:lstStyle/>
          <a:p>
            <a:pPr algn="just"/>
            <a:r>
              <a:rPr lang="en-US" sz="3000" b="1" dirty="0" smtClean="0">
                <a:latin typeface="Arial" panose="020B0604020202020204" pitchFamily="34" charset="0"/>
                <a:cs typeface="Arial" panose="020B0604020202020204" pitchFamily="34" charset="0"/>
              </a:rPr>
              <a:t>QUAN ĐIỂM: </a:t>
            </a:r>
            <a:r>
              <a:rPr lang="en-US" sz="3000" dirty="0" err="1" smtClean="0">
                <a:latin typeface="Arial" panose="020B0604020202020204" pitchFamily="34" charset="0"/>
                <a:cs typeface="Arial" panose="020B0604020202020204" pitchFamily="34" charset="0"/>
              </a:rPr>
              <a:t>Hãy</a:t>
            </a:r>
            <a:r>
              <a:rPr lang="en-US" sz="3000" dirty="0" smtClean="0">
                <a:latin typeface="Arial" panose="020B0604020202020204" pitchFamily="34" charset="0"/>
                <a:cs typeface="Arial" panose="020B0604020202020204" pitchFamily="34" charset="0"/>
              </a:rPr>
              <a:t> </a:t>
            </a:r>
            <a:r>
              <a:rPr lang="en-US" sz="3000" dirty="0" err="1" smtClean="0">
                <a:latin typeface="Arial" panose="020B0604020202020204" pitchFamily="34" charset="0"/>
                <a:cs typeface="Arial" panose="020B0604020202020204" pitchFamily="34" charset="0"/>
              </a:rPr>
              <a:t>trải</a:t>
            </a:r>
            <a:r>
              <a:rPr lang="en-US" sz="3000" dirty="0" smtClean="0">
                <a:latin typeface="Arial" panose="020B0604020202020204" pitchFamily="34" charset="0"/>
                <a:cs typeface="Arial" panose="020B0604020202020204" pitchFamily="34" charset="0"/>
              </a:rPr>
              <a:t> </a:t>
            </a:r>
            <a:r>
              <a:rPr lang="en-US" sz="3000" dirty="0" err="1" smtClean="0">
                <a:latin typeface="Arial" panose="020B0604020202020204" pitchFamily="34" charset="0"/>
                <a:cs typeface="Arial" panose="020B0604020202020204" pitchFamily="34" charset="0"/>
              </a:rPr>
              <a:t>nghiệm</a:t>
            </a:r>
            <a:r>
              <a:rPr lang="en-US" sz="3000" dirty="0" smtClean="0">
                <a:latin typeface="Arial" panose="020B0604020202020204" pitchFamily="34" charset="0"/>
                <a:cs typeface="Arial" panose="020B0604020202020204" pitchFamily="34" charset="0"/>
              </a:rPr>
              <a:t> </a:t>
            </a:r>
            <a:r>
              <a:rPr lang="en-US" sz="3000" dirty="0" err="1" smtClean="0">
                <a:latin typeface="Arial" panose="020B0604020202020204" pitchFamily="34" charset="0"/>
                <a:cs typeface="Arial" panose="020B0604020202020204" pitchFamily="34" charset="0"/>
              </a:rPr>
              <a:t>tổ</a:t>
            </a:r>
            <a:r>
              <a:rPr lang="en-US" sz="3000" dirty="0" smtClean="0">
                <a:latin typeface="Arial" panose="020B0604020202020204" pitchFamily="34" charset="0"/>
                <a:cs typeface="Arial" panose="020B0604020202020204" pitchFamily="34" charset="0"/>
              </a:rPr>
              <a:t> </a:t>
            </a:r>
            <a:r>
              <a:rPr lang="en-US" sz="3000" dirty="0" err="1" smtClean="0">
                <a:latin typeface="Arial" panose="020B0604020202020204" pitchFamily="34" charset="0"/>
                <a:cs typeface="Arial" panose="020B0604020202020204" pitchFamily="34" charset="0"/>
              </a:rPr>
              <a:t>chức</a:t>
            </a:r>
            <a:r>
              <a:rPr lang="en-US" sz="3000" dirty="0" smtClean="0">
                <a:latin typeface="Arial" panose="020B0604020202020204" pitchFamily="34" charset="0"/>
                <a:cs typeface="Arial" panose="020B0604020202020204" pitchFamily="34" charset="0"/>
              </a:rPr>
              <a:t> </a:t>
            </a:r>
            <a:r>
              <a:rPr lang="en-US" sz="3000" dirty="0" err="1" smtClean="0">
                <a:latin typeface="Arial" panose="020B0604020202020204" pitchFamily="34" charset="0"/>
                <a:cs typeface="Arial" panose="020B0604020202020204" pitchFamily="34" charset="0"/>
              </a:rPr>
              <a:t>của</a:t>
            </a:r>
            <a:r>
              <a:rPr lang="en-US" sz="3000" dirty="0" smtClean="0">
                <a:latin typeface="Arial" panose="020B0604020202020204" pitchFamily="34" charset="0"/>
                <a:cs typeface="Arial" panose="020B0604020202020204" pitchFamily="34" charset="0"/>
              </a:rPr>
              <a:t> </a:t>
            </a:r>
            <a:r>
              <a:rPr lang="en-US" sz="3000" dirty="0" err="1" smtClean="0">
                <a:latin typeface="Arial" panose="020B0604020202020204" pitchFamily="34" charset="0"/>
                <a:cs typeface="Arial" panose="020B0604020202020204" pitchFamily="34" charset="0"/>
              </a:rPr>
              <a:t>bạn</a:t>
            </a:r>
            <a:r>
              <a:rPr lang="en-US" sz="3000" dirty="0" smtClean="0">
                <a:latin typeface="Arial" panose="020B0604020202020204" pitchFamily="34" charset="0"/>
                <a:cs typeface="Arial" panose="020B0604020202020204" pitchFamily="34" charset="0"/>
              </a:rPr>
              <a:t> </a:t>
            </a:r>
            <a:r>
              <a:rPr lang="en-US" sz="3000" dirty="0" err="1" smtClean="0">
                <a:latin typeface="Arial" panose="020B0604020202020204" pitchFamily="34" charset="0"/>
                <a:cs typeface="Arial" panose="020B0604020202020204" pitchFamily="34" charset="0"/>
              </a:rPr>
              <a:t>từ</a:t>
            </a:r>
            <a:r>
              <a:rPr lang="en-US" sz="3000" dirty="0" smtClean="0">
                <a:latin typeface="Arial" panose="020B0604020202020204" pitchFamily="34" charset="0"/>
                <a:cs typeface="Arial" panose="020B0604020202020204" pitchFamily="34" charset="0"/>
              </a:rPr>
              <a:t> </a:t>
            </a:r>
            <a:r>
              <a:rPr lang="en-US" sz="3000" dirty="0" err="1" smtClean="0">
                <a:latin typeface="Arial" panose="020B0604020202020204" pitchFamily="34" charset="0"/>
                <a:cs typeface="Arial" panose="020B0604020202020204" pitchFamily="34" charset="0"/>
              </a:rPr>
              <a:t>quan</a:t>
            </a:r>
            <a:r>
              <a:rPr lang="en-US" sz="3000" dirty="0" smtClean="0">
                <a:latin typeface="Arial" panose="020B0604020202020204" pitchFamily="34" charset="0"/>
                <a:cs typeface="Arial" panose="020B0604020202020204" pitchFamily="34" charset="0"/>
              </a:rPr>
              <a:t> </a:t>
            </a:r>
            <a:r>
              <a:rPr lang="en-US" sz="3000" dirty="0" err="1" smtClean="0">
                <a:latin typeface="Arial" panose="020B0604020202020204" pitchFamily="34" charset="0"/>
                <a:cs typeface="Arial" panose="020B0604020202020204" pitchFamily="34" charset="0"/>
              </a:rPr>
              <a:t>điểm</a:t>
            </a:r>
            <a:r>
              <a:rPr lang="en-US" sz="3000" dirty="0" smtClean="0">
                <a:latin typeface="Arial" panose="020B0604020202020204" pitchFamily="34" charset="0"/>
                <a:cs typeface="Arial" panose="020B0604020202020204" pitchFamily="34" charset="0"/>
              </a:rPr>
              <a:t> </a:t>
            </a:r>
            <a:r>
              <a:rPr lang="en-US" sz="3000" dirty="0" err="1" smtClean="0">
                <a:latin typeface="Arial" panose="020B0604020202020204" pitchFamily="34" charset="0"/>
                <a:cs typeface="Arial" panose="020B0604020202020204" pitchFamily="34" charset="0"/>
              </a:rPr>
              <a:t>của</a:t>
            </a:r>
            <a:r>
              <a:rPr lang="en-US" sz="3000" dirty="0" smtClean="0">
                <a:latin typeface="Arial" panose="020B0604020202020204" pitchFamily="34" charset="0"/>
                <a:cs typeface="Arial" panose="020B0604020202020204" pitchFamily="34" charset="0"/>
              </a:rPr>
              <a:t> </a:t>
            </a:r>
            <a:r>
              <a:rPr lang="en-US" sz="3000" dirty="0" err="1" smtClean="0">
                <a:latin typeface="Arial" panose="020B0604020202020204" pitchFamily="34" charset="0"/>
                <a:cs typeface="Arial" panose="020B0604020202020204" pitchFamily="34" charset="0"/>
              </a:rPr>
              <a:t>những</a:t>
            </a:r>
            <a:r>
              <a:rPr lang="en-US" sz="3000" dirty="0" smtClean="0">
                <a:latin typeface="Arial" panose="020B0604020202020204" pitchFamily="34" charset="0"/>
                <a:cs typeface="Arial" panose="020B0604020202020204" pitchFamily="34" charset="0"/>
              </a:rPr>
              <a:t> </a:t>
            </a:r>
            <a:r>
              <a:rPr lang="en-US" sz="3000" dirty="0" err="1" smtClean="0">
                <a:latin typeface="Arial" panose="020B0604020202020204" pitchFamily="34" charset="0"/>
                <a:cs typeface="Arial" panose="020B0604020202020204" pitchFamily="34" charset="0"/>
              </a:rPr>
              <a:t>người</a:t>
            </a:r>
            <a:r>
              <a:rPr lang="en-US" sz="3000" dirty="0" smtClean="0">
                <a:latin typeface="Arial" panose="020B0604020202020204" pitchFamily="34" charset="0"/>
                <a:cs typeface="Arial" panose="020B0604020202020204" pitchFamily="34" charset="0"/>
              </a:rPr>
              <a:t> </a:t>
            </a:r>
            <a:r>
              <a:rPr lang="en-US" sz="3000" dirty="0" err="1" smtClean="0">
                <a:latin typeface="Arial" panose="020B0604020202020204" pitchFamily="34" charset="0"/>
                <a:cs typeface="Arial" panose="020B0604020202020204" pitchFamily="34" charset="0"/>
              </a:rPr>
              <a:t>bệnh</a:t>
            </a:r>
            <a:endParaRPr lang="en-US" sz="3000" dirty="0">
              <a:latin typeface="Arial" panose="020B0604020202020204" pitchFamily="34" charset="0"/>
              <a:cs typeface="Arial" panose="020B0604020202020204" pitchFamily="34" charset="0"/>
            </a:endParaRPr>
          </a:p>
          <a:p>
            <a:pPr algn="just"/>
            <a:endParaRPr lang="en-US" sz="2400" b="1" dirty="0">
              <a:latin typeface="Arial" panose="020B0604020202020204" pitchFamily="34" charset="0"/>
              <a:cs typeface="Arial" panose="020B0604020202020204" pitchFamily="34" charset="0"/>
            </a:endParaRPr>
          </a:p>
        </p:txBody>
      </p:sp>
      <p:pic>
        <p:nvPicPr>
          <p:cNvPr id="6" name="Picture 5"/>
          <p:cNvPicPr>
            <a:picLocks noChangeAspect="1"/>
          </p:cNvPicPr>
          <p:nvPr/>
        </p:nvPicPr>
        <p:blipFill>
          <a:blip r:embed="rId8"/>
          <a:stretch>
            <a:fillRect/>
          </a:stretch>
        </p:blipFill>
        <p:spPr>
          <a:xfrm>
            <a:off x="540574" y="2967682"/>
            <a:ext cx="1814451" cy="2555565"/>
          </a:xfrm>
          <a:prstGeom prst="rect">
            <a:avLst/>
          </a:prstGeom>
        </p:spPr>
      </p:pic>
    </p:spTree>
    <p:extLst>
      <p:ext uri="{BB962C8B-B14F-4D97-AF65-F5344CB8AC3E}">
        <p14:creationId xmlns:p14="http://schemas.microsoft.com/office/powerpoint/2010/main" val="362905285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9000" r="-19000"/>
          </a:stretch>
        </a:blipFill>
        <a:effectLst/>
      </p:bgPr>
    </p:bg>
    <p:spTree>
      <p:nvGrpSpPr>
        <p:cNvPr id="1" name=""/>
        <p:cNvGrpSpPr/>
        <p:nvPr/>
      </p:nvGrpSpPr>
      <p:grpSpPr>
        <a:xfrm>
          <a:off x="0" y="0"/>
          <a:ext cx="0" cy="0"/>
          <a:chOff x="0" y="0"/>
          <a:chExt cx="0" cy="0"/>
        </a:xfrm>
      </p:grpSpPr>
      <p:sp>
        <p:nvSpPr>
          <p:cNvPr id="7" name="TextBox 6"/>
          <p:cNvSpPr txBox="1"/>
          <p:nvPr/>
        </p:nvSpPr>
        <p:spPr>
          <a:xfrm>
            <a:off x="0" y="20569"/>
            <a:ext cx="9144000" cy="1384995"/>
          </a:xfrm>
          <a:prstGeom prst="rect">
            <a:avLst/>
          </a:prstGeom>
          <a:solidFill>
            <a:schemeClr val="accent5">
              <a:lumMod val="40000"/>
              <a:lumOff val="60000"/>
            </a:schemeClr>
          </a:solidFill>
        </p:spPr>
        <p:txBody>
          <a:bodyPr wrap="square" rtlCol="0">
            <a:spAutoFit/>
          </a:bodyPr>
          <a:lstStyle/>
          <a:p>
            <a:pPr algn="ctr"/>
            <a:endParaRPr lang="en-US" sz="2800" b="1" dirty="0" smtClean="0">
              <a:latin typeface="Arial" panose="020B0604020202020204" pitchFamily="34" charset="0"/>
              <a:cs typeface="Arial" panose="020B0604020202020204" pitchFamily="34" charset="0"/>
            </a:endParaRPr>
          </a:p>
          <a:p>
            <a:pPr algn="ctr"/>
            <a:r>
              <a:rPr lang="en-US" sz="2800" b="1" dirty="0" smtClean="0">
                <a:latin typeface="Arial" panose="020B0604020202020204" pitchFamily="34" charset="0"/>
                <a:cs typeface="Arial" panose="020B0604020202020204" pitchFamily="34" charset="0"/>
              </a:rPr>
              <a:t>DỊCH VỤ KHÁCH HÀNG</a:t>
            </a:r>
          </a:p>
          <a:p>
            <a:pPr algn="ctr"/>
            <a:endParaRPr lang="en-US" sz="2800" b="1" dirty="0">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3"/>
          <a:stretch>
            <a:fillRect/>
          </a:stretch>
        </p:blipFill>
        <p:spPr>
          <a:xfrm>
            <a:off x="1524000" y="1425627"/>
            <a:ext cx="6284362" cy="4084835"/>
          </a:xfrm>
          <a:prstGeom prst="rect">
            <a:avLst/>
          </a:prstGeom>
        </p:spPr>
      </p:pic>
      <p:pic>
        <p:nvPicPr>
          <p:cNvPr id="4" name="Picture 16" descr="Description: Description: 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3405" y="5606909"/>
            <a:ext cx="2217356" cy="5715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Description: Description: logo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98048" y="5511659"/>
            <a:ext cx="1981200" cy="6477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4" descr="Description: Description: Logo ICT.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76536" y="5492609"/>
            <a:ext cx="778669"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070010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9000" r="-19000"/>
          </a:stretch>
        </a:blipFill>
        <a:effectLst/>
      </p:bgPr>
    </p:bg>
    <p:spTree>
      <p:nvGrpSpPr>
        <p:cNvPr id="1" name=""/>
        <p:cNvGrpSpPr/>
        <p:nvPr/>
      </p:nvGrpSpPr>
      <p:grpSpPr>
        <a:xfrm>
          <a:off x="0" y="0"/>
          <a:ext cx="0" cy="0"/>
          <a:chOff x="0" y="0"/>
          <a:chExt cx="0" cy="0"/>
        </a:xfrm>
      </p:grpSpPr>
      <p:sp>
        <p:nvSpPr>
          <p:cNvPr id="7" name="TextBox 6"/>
          <p:cNvSpPr txBox="1"/>
          <p:nvPr/>
        </p:nvSpPr>
        <p:spPr>
          <a:xfrm>
            <a:off x="0" y="0"/>
            <a:ext cx="9144000" cy="523220"/>
          </a:xfrm>
          <a:prstGeom prst="rect">
            <a:avLst/>
          </a:prstGeom>
          <a:solidFill>
            <a:schemeClr val="accent5">
              <a:lumMod val="40000"/>
              <a:lumOff val="60000"/>
            </a:schemeClr>
          </a:solidFill>
        </p:spPr>
        <p:txBody>
          <a:bodyPr wrap="square" rtlCol="0">
            <a:spAutoFit/>
          </a:bodyPr>
          <a:lstStyle/>
          <a:p>
            <a:pPr algn="ctr"/>
            <a:r>
              <a:rPr lang="en-US" sz="2800" b="1" dirty="0" smtClean="0">
                <a:latin typeface="Arial" panose="020B0604020202020204" pitchFamily="34" charset="0"/>
                <a:cs typeface="Arial" panose="020B0604020202020204" pitchFamily="34" charset="0"/>
              </a:rPr>
              <a:t>TỔNG HỢP</a:t>
            </a:r>
            <a:endParaRPr lang="en-US" sz="2800" b="1" dirty="0">
              <a:latin typeface="Arial" panose="020B0604020202020204" pitchFamily="34" charset="0"/>
              <a:cs typeface="Arial" panose="020B0604020202020204" pitchFamily="34" charset="0"/>
            </a:endParaRPr>
          </a:p>
        </p:txBody>
      </p:sp>
      <p:graphicFrame>
        <p:nvGraphicFramePr>
          <p:cNvPr id="9" name="Diagram 8"/>
          <p:cNvGraphicFramePr/>
          <p:nvPr>
            <p:extLst>
              <p:ext uri="{D42A27DB-BD31-4B8C-83A1-F6EECF244321}">
                <p14:modId xmlns:p14="http://schemas.microsoft.com/office/powerpoint/2010/main" val="1479501513"/>
              </p:ext>
            </p:extLst>
          </p:nvPr>
        </p:nvGraphicFramePr>
        <p:xfrm>
          <a:off x="120390" y="361571"/>
          <a:ext cx="8869352" cy="350710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TextBox 2"/>
          <p:cNvSpPr txBox="1"/>
          <p:nvPr/>
        </p:nvSpPr>
        <p:spPr>
          <a:xfrm>
            <a:off x="1449729" y="5641441"/>
            <a:ext cx="7280006" cy="369332"/>
          </a:xfrm>
          <a:prstGeom prst="rect">
            <a:avLst/>
          </a:prstGeom>
          <a:noFill/>
        </p:spPr>
        <p:txBody>
          <a:bodyPr wrap="none" rtlCol="0">
            <a:spAutoFit/>
          </a:bodyPr>
          <a:lstStyle/>
          <a:p>
            <a:r>
              <a:rPr lang="en-US" b="1" dirty="0" smtClean="0">
                <a:latin typeface="Arial" panose="020B0604020202020204" pitchFamily="34" charset="0"/>
                <a:cs typeface="Arial" panose="020B0604020202020204" pitchFamily="34" charset="0"/>
              </a:rPr>
              <a:t>THẤT BẠI ĐỂ LẬP KẾ HOẠCH = LẬP KẾ HOẠCH CHO THẤT BẠI</a:t>
            </a:r>
            <a:endParaRPr lang="en-US" b="1" dirty="0">
              <a:latin typeface="Arial" panose="020B0604020202020204" pitchFamily="34" charset="0"/>
              <a:cs typeface="Arial" panose="020B0604020202020204" pitchFamily="34" charset="0"/>
            </a:endParaRPr>
          </a:p>
        </p:txBody>
      </p:sp>
      <p:pic>
        <p:nvPicPr>
          <p:cNvPr id="12" name="Picture 11"/>
          <p:cNvPicPr>
            <a:picLocks noChangeAspect="1"/>
          </p:cNvPicPr>
          <p:nvPr/>
        </p:nvPicPr>
        <p:blipFill>
          <a:blip r:embed="rId9"/>
          <a:stretch>
            <a:fillRect/>
          </a:stretch>
        </p:blipFill>
        <p:spPr>
          <a:xfrm>
            <a:off x="4269971" y="2539802"/>
            <a:ext cx="4580653" cy="2794198"/>
          </a:xfrm>
          <a:prstGeom prst="rect">
            <a:avLst/>
          </a:prstGeom>
        </p:spPr>
      </p:pic>
    </p:spTree>
    <p:extLst>
      <p:ext uri="{BB962C8B-B14F-4D97-AF65-F5344CB8AC3E}">
        <p14:creationId xmlns:p14="http://schemas.microsoft.com/office/powerpoint/2010/main" val="362905285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9000" r="-19000"/>
          </a:stretch>
        </a:blipFill>
        <a:effectLst/>
      </p:bgPr>
    </p:bg>
    <p:spTree>
      <p:nvGrpSpPr>
        <p:cNvPr id="1" name=""/>
        <p:cNvGrpSpPr/>
        <p:nvPr/>
      </p:nvGrpSpPr>
      <p:grpSpPr>
        <a:xfrm>
          <a:off x="0" y="0"/>
          <a:ext cx="0" cy="0"/>
          <a:chOff x="0" y="0"/>
          <a:chExt cx="0" cy="0"/>
        </a:xfrm>
      </p:grpSpPr>
      <p:graphicFrame>
        <p:nvGraphicFramePr>
          <p:cNvPr id="7" name="Diagram 6"/>
          <p:cNvGraphicFramePr/>
          <p:nvPr>
            <p:extLst>
              <p:ext uri="{D42A27DB-BD31-4B8C-83A1-F6EECF244321}">
                <p14:modId xmlns:p14="http://schemas.microsoft.com/office/powerpoint/2010/main" val="126649232"/>
              </p:ext>
            </p:extLst>
          </p:nvPr>
        </p:nvGraphicFramePr>
        <p:xfrm>
          <a:off x="120390" y="361571"/>
          <a:ext cx="8869352" cy="35071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p:cNvSpPr txBox="1"/>
          <p:nvPr/>
        </p:nvSpPr>
        <p:spPr>
          <a:xfrm>
            <a:off x="1447800" y="4192418"/>
            <a:ext cx="6956713" cy="523220"/>
          </a:xfrm>
          <a:prstGeom prst="rect">
            <a:avLst/>
          </a:prstGeom>
          <a:noFill/>
        </p:spPr>
        <p:txBody>
          <a:bodyPr wrap="none" rtlCol="0">
            <a:spAutoFit/>
          </a:bodyPr>
          <a:lstStyle/>
          <a:p>
            <a:r>
              <a:rPr lang="en-US" sz="2800" b="1" dirty="0" smtClean="0">
                <a:latin typeface="Arial" panose="020B0604020202020204" pitchFamily="34" charset="0"/>
                <a:cs typeface="Arial" panose="020B0604020202020204" pitchFamily="34" charset="0"/>
              </a:rPr>
              <a:t>THÁI ĐỘ: ĐỪNG LO, HÃY VUI VẺ LÊN! </a:t>
            </a:r>
            <a:endParaRPr lang="en-US" sz="2800" b="1" dirty="0">
              <a:latin typeface="Arial" panose="020B0604020202020204" pitchFamily="34" charset="0"/>
              <a:cs typeface="Arial" panose="020B0604020202020204" pitchFamily="34" charset="0"/>
            </a:endParaRPr>
          </a:p>
        </p:txBody>
      </p:sp>
      <p:sp>
        <p:nvSpPr>
          <p:cNvPr id="9" name="TextBox 8"/>
          <p:cNvSpPr txBox="1"/>
          <p:nvPr/>
        </p:nvSpPr>
        <p:spPr>
          <a:xfrm>
            <a:off x="0" y="0"/>
            <a:ext cx="9144000" cy="523220"/>
          </a:xfrm>
          <a:prstGeom prst="rect">
            <a:avLst/>
          </a:prstGeom>
          <a:solidFill>
            <a:schemeClr val="accent5">
              <a:lumMod val="40000"/>
              <a:lumOff val="60000"/>
            </a:schemeClr>
          </a:solidFill>
        </p:spPr>
        <p:txBody>
          <a:bodyPr wrap="square" rtlCol="0">
            <a:spAutoFit/>
          </a:bodyPr>
          <a:lstStyle/>
          <a:p>
            <a:pPr algn="ctr"/>
            <a:r>
              <a:rPr lang="en-US" sz="2800" b="1" dirty="0" smtClean="0">
                <a:latin typeface="Arial" panose="020B0604020202020204" pitchFamily="34" charset="0"/>
                <a:cs typeface="Arial" panose="020B0604020202020204" pitchFamily="34" charset="0"/>
              </a:rPr>
              <a:t>TỔNG HỢP</a:t>
            </a:r>
            <a:endParaRPr lang="en-US" sz="2800" b="1" dirty="0">
              <a:latin typeface="Arial" panose="020B0604020202020204" pitchFamily="34" charset="0"/>
              <a:cs typeface="Arial" panose="020B0604020202020204" pitchFamily="34" charset="0"/>
            </a:endParaRPr>
          </a:p>
        </p:txBody>
      </p:sp>
      <p:pic>
        <p:nvPicPr>
          <p:cNvPr id="5" name="Picture 16" descr="Description: Description: logo.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83405" y="5606909"/>
            <a:ext cx="2217356" cy="5715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Description: Description: logo1.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198048" y="5511659"/>
            <a:ext cx="1981200" cy="6477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4" descr="Description: Description: Logo ICT.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276536" y="5492609"/>
            <a:ext cx="778669"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289048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9000" r="-19000"/>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75E1866E-14FB-4FF8-99F4-6802063A4D97}"/>
              </a:ext>
            </a:extLst>
          </p:cNvPr>
          <p:cNvPicPr>
            <a:picLocks noChangeAspect="1"/>
          </p:cNvPicPr>
          <p:nvPr/>
        </p:nvPicPr>
        <p:blipFill>
          <a:blip r:embed="rId3"/>
          <a:stretch>
            <a:fillRect/>
          </a:stretch>
        </p:blipFill>
        <p:spPr>
          <a:xfrm>
            <a:off x="471982" y="1095277"/>
            <a:ext cx="8214610" cy="4766872"/>
          </a:xfrm>
          <a:prstGeom prst="rect">
            <a:avLst/>
          </a:prstGeom>
        </p:spPr>
      </p:pic>
      <p:sp>
        <p:nvSpPr>
          <p:cNvPr id="3" name="TextBox 2"/>
          <p:cNvSpPr txBox="1"/>
          <p:nvPr/>
        </p:nvSpPr>
        <p:spPr>
          <a:xfrm>
            <a:off x="762116" y="6129338"/>
            <a:ext cx="7606570" cy="646331"/>
          </a:xfrm>
          <a:prstGeom prst="rect">
            <a:avLst/>
          </a:prstGeom>
          <a:noFill/>
        </p:spPr>
        <p:txBody>
          <a:bodyPr wrap="none" rtlCol="0">
            <a:spAutoFit/>
          </a:bodyPr>
          <a:lstStyle/>
          <a:p>
            <a:pPr algn="ctr"/>
            <a:r>
              <a:rPr lang="en-US" b="1" dirty="0" err="1" smtClean="0">
                <a:latin typeface="Arial" panose="020B0604020202020204" pitchFamily="34" charset="0"/>
                <a:cs typeface="Arial" panose="020B0604020202020204" pitchFamily="34" charset="0"/>
              </a:rPr>
              <a:t>Xác</a:t>
            </a:r>
            <a:r>
              <a:rPr lang="en-US" b="1" dirty="0" smtClean="0">
                <a:latin typeface="Arial" panose="020B0604020202020204" pitchFamily="34" charset="0"/>
                <a:cs typeface="Arial" panose="020B0604020202020204" pitchFamily="34" charset="0"/>
              </a:rPr>
              <a:t> </a:t>
            </a:r>
            <a:r>
              <a:rPr lang="en-US" b="1" dirty="0" err="1" smtClean="0">
                <a:latin typeface="Arial" panose="020B0604020202020204" pitchFamily="34" charset="0"/>
                <a:cs typeface="Arial" panose="020B0604020202020204" pitchFamily="34" charset="0"/>
              </a:rPr>
              <a:t>định</a:t>
            </a:r>
            <a:r>
              <a:rPr lang="en-US" b="1" dirty="0" smtClean="0">
                <a:latin typeface="Arial" panose="020B0604020202020204" pitchFamily="34" charset="0"/>
                <a:cs typeface="Arial" panose="020B0604020202020204" pitchFamily="34" charset="0"/>
              </a:rPr>
              <a:t> </a:t>
            </a:r>
            <a:r>
              <a:rPr lang="en-US" b="1" dirty="0" err="1" smtClean="0">
                <a:latin typeface="Arial" panose="020B0604020202020204" pitchFamily="34" charset="0"/>
                <a:cs typeface="Arial" panose="020B0604020202020204" pitchFamily="34" charset="0"/>
              </a:rPr>
              <a:t>và</a:t>
            </a:r>
            <a:r>
              <a:rPr lang="en-US" b="1" dirty="0" smtClean="0">
                <a:latin typeface="Arial" panose="020B0604020202020204" pitchFamily="34" charset="0"/>
                <a:cs typeface="Arial" panose="020B0604020202020204" pitchFamily="34" charset="0"/>
              </a:rPr>
              <a:t> </a:t>
            </a:r>
            <a:r>
              <a:rPr lang="en-US" b="1" dirty="0" err="1" smtClean="0">
                <a:latin typeface="Arial" panose="020B0604020202020204" pitchFamily="34" charset="0"/>
                <a:cs typeface="Arial" panose="020B0604020202020204" pitchFamily="34" charset="0"/>
              </a:rPr>
              <a:t>thảo</a:t>
            </a:r>
            <a:r>
              <a:rPr lang="en-US" b="1" dirty="0" smtClean="0">
                <a:latin typeface="Arial" panose="020B0604020202020204" pitchFamily="34" charset="0"/>
                <a:cs typeface="Arial" panose="020B0604020202020204" pitchFamily="34" charset="0"/>
              </a:rPr>
              <a:t> </a:t>
            </a:r>
            <a:r>
              <a:rPr lang="en-US" b="1" dirty="0" err="1" smtClean="0">
                <a:latin typeface="Arial" panose="020B0604020202020204" pitchFamily="34" charset="0"/>
                <a:cs typeface="Arial" panose="020B0604020202020204" pitchFamily="34" charset="0"/>
              </a:rPr>
              <a:t>luận</a:t>
            </a:r>
            <a:r>
              <a:rPr lang="en-US" b="1" dirty="0" smtClean="0">
                <a:latin typeface="Arial" panose="020B0604020202020204" pitchFamily="34" charset="0"/>
                <a:cs typeface="Arial" panose="020B0604020202020204" pitchFamily="34" charset="0"/>
              </a:rPr>
              <a:t> 1 </a:t>
            </a:r>
            <a:r>
              <a:rPr lang="en-US" b="1" dirty="0" err="1" smtClean="0">
                <a:latin typeface="Arial" panose="020B0604020202020204" pitchFamily="34" charset="0"/>
                <a:cs typeface="Arial" panose="020B0604020202020204" pitchFamily="34" charset="0"/>
              </a:rPr>
              <a:t>phương</a:t>
            </a:r>
            <a:r>
              <a:rPr lang="en-US" b="1" dirty="0" smtClean="0">
                <a:latin typeface="Arial" panose="020B0604020202020204" pitchFamily="34" charset="0"/>
                <a:cs typeface="Arial" panose="020B0604020202020204" pitchFamily="34" charset="0"/>
              </a:rPr>
              <a:t> </a:t>
            </a:r>
            <a:r>
              <a:rPr lang="en-US" b="1" dirty="0" err="1" smtClean="0">
                <a:latin typeface="Arial" panose="020B0604020202020204" pitchFamily="34" charset="0"/>
                <a:cs typeface="Arial" panose="020B0604020202020204" pitchFamily="34" charset="0"/>
              </a:rPr>
              <a:t>pháp</a:t>
            </a:r>
            <a:r>
              <a:rPr lang="en-US" b="1" dirty="0" smtClean="0">
                <a:latin typeface="Arial" panose="020B0604020202020204" pitchFamily="34" charset="0"/>
                <a:cs typeface="Arial" panose="020B0604020202020204" pitchFamily="34" charset="0"/>
              </a:rPr>
              <a:t> </a:t>
            </a:r>
            <a:r>
              <a:rPr lang="en-US" b="1" dirty="0" err="1" smtClean="0">
                <a:latin typeface="Arial" panose="020B0604020202020204" pitchFamily="34" charset="0"/>
                <a:cs typeface="Arial" panose="020B0604020202020204" pitchFamily="34" charset="0"/>
              </a:rPr>
              <a:t>mà</a:t>
            </a:r>
            <a:r>
              <a:rPr lang="en-US" b="1" dirty="0" smtClean="0">
                <a:latin typeface="Arial" panose="020B0604020202020204" pitchFamily="34" charset="0"/>
                <a:cs typeface="Arial" panose="020B0604020202020204" pitchFamily="34" charset="0"/>
              </a:rPr>
              <a:t> </a:t>
            </a:r>
            <a:r>
              <a:rPr lang="en-US" b="1" dirty="0" err="1" smtClean="0">
                <a:latin typeface="Arial" panose="020B0604020202020204" pitchFamily="34" charset="0"/>
                <a:cs typeface="Arial" panose="020B0604020202020204" pitchFamily="34" charset="0"/>
              </a:rPr>
              <a:t>các</a:t>
            </a:r>
            <a:r>
              <a:rPr lang="en-US" b="1" dirty="0" smtClean="0">
                <a:latin typeface="Arial" panose="020B0604020202020204" pitchFamily="34" charset="0"/>
                <a:cs typeface="Arial" panose="020B0604020202020204" pitchFamily="34" charset="0"/>
              </a:rPr>
              <a:t> </a:t>
            </a:r>
            <a:r>
              <a:rPr lang="en-US" b="1" dirty="0" err="1" smtClean="0">
                <a:latin typeface="Arial" panose="020B0604020202020204" pitchFamily="34" charset="0"/>
                <a:cs typeface="Arial" panose="020B0604020202020204" pitchFamily="34" charset="0"/>
              </a:rPr>
              <a:t>bạn</a:t>
            </a:r>
            <a:r>
              <a:rPr lang="en-US" b="1" dirty="0" smtClean="0">
                <a:latin typeface="Arial" panose="020B0604020202020204" pitchFamily="34" charset="0"/>
                <a:cs typeface="Arial" panose="020B0604020202020204" pitchFamily="34" charset="0"/>
              </a:rPr>
              <a:t> </a:t>
            </a:r>
            <a:r>
              <a:rPr lang="en-US" b="1" dirty="0" err="1" smtClean="0">
                <a:latin typeface="Arial" panose="020B0604020202020204" pitchFamily="34" charset="0"/>
                <a:cs typeface="Arial" panose="020B0604020202020204" pitchFamily="34" charset="0"/>
              </a:rPr>
              <a:t>có</a:t>
            </a:r>
            <a:r>
              <a:rPr lang="en-US" b="1" dirty="0" smtClean="0">
                <a:latin typeface="Arial" panose="020B0604020202020204" pitchFamily="34" charset="0"/>
                <a:cs typeface="Arial" panose="020B0604020202020204" pitchFamily="34" charset="0"/>
              </a:rPr>
              <a:t> </a:t>
            </a:r>
            <a:r>
              <a:rPr lang="en-US" b="1" dirty="0" err="1" smtClean="0">
                <a:latin typeface="Arial" panose="020B0604020202020204" pitchFamily="34" charset="0"/>
                <a:cs typeface="Arial" panose="020B0604020202020204" pitchFamily="34" charset="0"/>
              </a:rPr>
              <a:t>thể</a:t>
            </a:r>
            <a:r>
              <a:rPr lang="en-US" b="1" dirty="0" smtClean="0">
                <a:latin typeface="Arial" panose="020B0604020202020204" pitchFamily="34" charset="0"/>
                <a:cs typeface="Arial" panose="020B0604020202020204" pitchFamily="34" charset="0"/>
              </a:rPr>
              <a:t> </a:t>
            </a:r>
            <a:r>
              <a:rPr lang="en-US" b="1" dirty="0" err="1" smtClean="0">
                <a:latin typeface="Arial" panose="020B0604020202020204" pitchFamily="34" charset="0"/>
                <a:cs typeface="Arial" panose="020B0604020202020204" pitchFamily="34" charset="0"/>
              </a:rPr>
              <a:t>tối</a:t>
            </a:r>
            <a:r>
              <a:rPr lang="en-US" b="1" dirty="0" smtClean="0">
                <a:latin typeface="Arial" panose="020B0604020202020204" pitchFamily="34" charset="0"/>
                <a:cs typeface="Arial" panose="020B0604020202020204" pitchFamily="34" charset="0"/>
              </a:rPr>
              <a:t> </a:t>
            </a:r>
            <a:r>
              <a:rPr lang="en-US" b="1" dirty="0" err="1" smtClean="0">
                <a:latin typeface="Arial" panose="020B0604020202020204" pitchFamily="34" charset="0"/>
                <a:cs typeface="Arial" panose="020B0604020202020204" pitchFamily="34" charset="0"/>
              </a:rPr>
              <a:t>đa</a:t>
            </a:r>
            <a:r>
              <a:rPr lang="en-US" b="1" dirty="0" smtClean="0">
                <a:latin typeface="Arial" panose="020B0604020202020204" pitchFamily="34" charset="0"/>
                <a:cs typeface="Arial" panose="020B0604020202020204" pitchFamily="34" charset="0"/>
              </a:rPr>
              <a:t> </a:t>
            </a:r>
            <a:r>
              <a:rPr lang="en-US" b="1" dirty="0" err="1" smtClean="0">
                <a:latin typeface="Arial" panose="020B0604020202020204" pitchFamily="34" charset="0"/>
                <a:cs typeface="Arial" panose="020B0604020202020204" pitchFamily="34" charset="0"/>
              </a:rPr>
              <a:t>hóa</a:t>
            </a:r>
            <a:r>
              <a:rPr lang="en-US" b="1" dirty="0">
                <a:latin typeface="Arial" panose="020B0604020202020204" pitchFamily="34" charset="0"/>
                <a:cs typeface="Arial" panose="020B0604020202020204" pitchFamily="34" charset="0"/>
              </a:rPr>
              <a:t> </a:t>
            </a:r>
            <a:endParaRPr lang="en-US" b="1" dirty="0" smtClean="0">
              <a:latin typeface="Arial" panose="020B0604020202020204" pitchFamily="34" charset="0"/>
              <a:cs typeface="Arial" panose="020B0604020202020204" pitchFamily="34" charset="0"/>
            </a:endParaRPr>
          </a:p>
          <a:p>
            <a:pPr algn="ctr"/>
            <a:r>
              <a:rPr lang="en-US" b="1" dirty="0" err="1" smtClean="0">
                <a:latin typeface="Arial" panose="020B0604020202020204" pitchFamily="34" charset="0"/>
                <a:cs typeface="Arial" panose="020B0604020202020204" pitchFamily="34" charset="0"/>
              </a:rPr>
              <a:t>chất</a:t>
            </a:r>
            <a:r>
              <a:rPr lang="en-US" b="1" dirty="0" smtClean="0">
                <a:latin typeface="Arial" panose="020B0604020202020204" pitchFamily="34" charset="0"/>
                <a:cs typeface="Arial" panose="020B0604020202020204" pitchFamily="34" charset="0"/>
              </a:rPr>
              <a:t> </a:t>
            </a:r>
            <a:r>
              <a:rPr lang="en-US" b="1" dirty="0" err="1" smtClean="0">
                <a:latin typeface="Arial" panose="020B0604020202020204" pitchFamily="34" charset="0"/>
                <a:cs typeface="Arial" panose="020B0604020202020204" pitchFamily="34" charset="0"/>
              </a:rPr>
              <a:t>lượng</a:t>
            </a:r>
            <a:r>
              <a:rPr lang="en-US" b="1" dirty="0" smtClean="0">
                <a:latin typeface="Arial" panose="020B0604020202020204" pitchFamily="34" charset="0"/>
                <a:cs typeface="Arial" panose="020B0604020202020204" pitchFamily="34" charset="0"/>
              </a:rPr>
              <a:t>, </a:t>
            </a:r>
            <a:r>
              <a:rPr lang="en-US" b="1" dirty="0" err="1" smtClean="0">
                <a:latin typeface="Arial" panose="020B0604020202020204" pitchFamily="34" charset="0"/>
                <a:cs typeface="Arial" panose="020B0604020202020204" pitchFamily="34" charset="0"/>
              </a:rPr>
              <a:t>dịch</a:t>
            </a:r>
            <a:r>
              <a:rPr lang="en-US" b="1" dirty="0" smtClean="0">
                <a:latin typeface="Arial" panose="020B0604020202020204" pitchFamily="34" charset="0"/>
                <a:cs typeface="Arial" panose="020B0604020202020204" pitchFamily="34" charset="0"/>
              </a:rPr>
              <a:t> </a:t>
            </a:r>
            <a:r>
              <a:rPr lang="en-US" b="1" dirty="0" err="1" smtClean="0">
                <a:latin typeface="Arial" panose="020B0604020202020204" pitchFamily="34" charset="0"/>
                <a:cs typeface="Arial" panose="020B0604020202020204" pitchFamily="34" charset="0"/>
              </a:rPr>
              <a:t>vụ</a:t>
            </a:r>
            <a:r>
              <a:rPr lang="en-US" b="1" dirty="0" smtClean="0">
                <a:latin typeface="Arial" panose="020B0604020202020204" pitchFamily="34" charset="0"/>
                <a:cs typeface="Arial" panose="020B0604020202020204" pitchFamily="34" charset="0"/>
              </a:rPr>
              <a:t> </a:t>
            </a:r>
            <a:r>
              <a:rPr lang="en-US" b="1" dirty="0" err="1" smtClean="0">
                <a:latin typeface="Arial" panose="020B0604020202020204" pitchFamily="34" charset="0"/>
                <a:cs typeface="Arial" panose="020B0604020202020204" pitchFamily="34" charset="0"/>
              </a:rPr>
              <a:t>và</a:t>
            </a:r>
            <a:r>
              <a:rPr lang="en-US" b="1" dirty="0" smtClean="0">
                <a:latin typeface="Arial" panose="020B0604020202020204" pitchFamily="34" charset="0"/>
                <a:cs typeface="Arial" panose="020B0604020202020204" pitchFamily="34" charset="0"/>
              </a:rPr>
              <a:t> </a:t>
            </a:r>
            <a:r>
              <a:rPr lang="en-US" b="1" dirty="0" err="1" smtClean="0">
                <a:latin typeface="Arial" panose="020B0604020202020204" pitchFamily="34" charset="0"/>
                <a:cs typeface="Arial" panose="020B0604020202020204" pitchFamily="34" charset="0"/>
              </a:rPr>
              <a:t>hiệu</a:t>
            </a:r>
            <a:r>
              <a:rPr lang="en-US" b="1" dirty="0" smtClean="0">
                <a:latin typeface="Arial" panose="020B0604020202020204" pitchFamily="34" charset="0"/>
                <a:cs typeface="Arial" panose="020B0604020202020204" pitchFamily="34" charset="0"/>
              </a:rPr>
              <a:t> </a:t>
            </a:r>
            <a:r>
              <a:rPr lang="en-US" b="1" dirty="0" err="1" smtClean="0">
                <a:latin typeface="Arial" panose="020B0604020202020204" pitchFamily="34" charset="0"/>
                <a:cs typeface="Arial" panose="020B0604020202020204" pitchFamily="34" charset="0"/>
              </a:rPr>
              <a:t>suất</a:t>
            </a:r>
            <a:endParaRPr lang="en-US"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1545672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9000" r="-19000"/>
          </a:stretch>
        </a:blipFill>
        <a:effectLst/>
      </p:bgPr>
    </p:bg>
    <p:spTree>
      <p:nvGrpSpPr>
        <p:cNvPr id="1" name=""/>
        <p:cNvGrpSpPr/>
        <p:nvPr/>
      </p:nvGrpSpPr>
      <p:grpSpPr>
        <a:xfrm>
          <a:off x="0" y="0"/>
          <a:ext cx="0" cy="0"/>
          <a:chOff x="0" y="0"/>
          <a:chExt cx="0" cy="0"/>
        </a:xfrm>
      </p:grpSpPr>
      <p:graphicFrame>
        <p:nvGraphicFramePr>
          <p:cNvPr id="7" name="Diagram 6"/>
          <p:cNvGraphicFramePr/>
          <p:nvPr>
            <p:extLst>
              <p:ext uri="{D42A27DB-BD31-4B8C-83A1-F6EECF244321}">
                <p14:modId xmlns:p14="http://schemas.microsoft.com/office/powerpoint/2010/main" val="3088086480"/>
              </p:ext>
            </p:extLst>
          </p:nvPr>
        </p:nvGraphicFramePr>
        <p:xfrm>
          <a:off x="120390" y="2051338"/>
          <a:ext cx="8869352" cy="35071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p:cNvSpPr txBox="1"/>
          <p:nvPr/>
        </p:nvSpPr>
        <p:spPr>
          <a:xfrm>
            <a:off x="171675" y="1894642"/>
            <a:ext cx="553998" cy="2257446"/>
          </a:xfrm>
          <a:prstGeom prst="rect">
            <a:avLst/>
          </a:prstGeom>
          <a:noFill/>
        </p:spPr>
        <p:txBody>
          <a:bodyPr vert="vert270" wrap="square" rtlCol="0">
            <a:spAutoFit/>
          </a:bodyPr>
          <a:lstStyle/>
          <a:p>
            <a:r>
              <a:rPr lang="en-US" sz="2400" b="1" dirty="0" smtClean="0">
                <a:latin typeface="Arial" panose="020B0604020202020204" pitchFamily="34" charset="0"/>
                <a:cs typeface="Arial" panose="020B0604020202020204" pitchFamily="34" charset="0"/>
              </a:rPr>
              <a:t>NĂNG LỰC</a:t>
            </a:r>
            <a:endParaRPr lang="en-US" sz="2400" b="1" dirty="0">
              <a:latin typeface="Arial" panose="020B0604020202020204" pitchFamily="34" charset="0"/>
              <a:cs typeface="Arial" panose="020B0604020202020204" pitchFamily="34" charset="0"/>
            </a:endParaRPr>
          </a:p>
        </p:txBody>
      </p:sp>
      <p:sp>
        <p:nvSpPr>
          <p:cNvPr id="8" name="TextBox 7"/>
          <p:cNvSpPr txBox="1"/>
          <p:nvPr/>
        </p:nvSpPr>
        <p:spPr>
          <a:xfrm>
            <a:off x="1060374" y="1685814"/>
            <a:ext cx="553998" cy="2262799"/>
          </a:xfrm>
          <a:prstGeom prst="rect">
            <a:avLst/>
          </a:prstGeom>
          <a:noFill/>
        </p:spPr>
        <p:txBody>
          <a:bodyPr vert="vert270" wrap="none" rtlCol="0">
            <a:spAutoFit/>
          </a:bodyPr>
          <a:lstStyle/>
          <a:p>
            <a:r>
              <a:rPr lang="en-US" sz="2400" b="1" dirty="0" smtClean="0">
                <a:latin typeface="Arial" panose="020B0604020202020204" pitchFamily="34" charset="0"/>
                <a:cs typeface="Arial" panose="020B0604020202020204" pitchFamily="34" charset="0"/>
              </a:rPr>
              <a:t>SỰ TẬN DỤNG</a:t>
            </a:r>
            <a:endParaRPr lang="en-US" sz="2400" b="1" dirty="0">
              <a:latin typeface="Arial" panose="020B0604020202020204" pitchFamily="34" charset="0"/>
              <a:cs typeface="Arial" panose="020B0604020202020204" pitchFamily="34" charset="0"/>
            </a:endParaRPr>
          </a:p>
        </p:txBody>
      </p:sp>
      <p:sp>
        <p:nvSpPr>
          <p:cNvPr id="9" name="TextBox 8"/>
          <p:cNvSpPr txBox="1"/>
          <p:nvPr/>
        </p:nvSpPr>
        <p:spPr>
          <a:xfrm>
            <a:off x="1684587" y="1990527"/>
            <a:ext cx="553998" cy="1779526"/>
          </a:xfrm>
          <a:prstGeom prst="rect">
            <a:avLst/>
          </a:prstGeom>
          <a:noFill/>
        </p:spPr>
        <p:txBody>
          <a:bodyPr vert="vert270" wrap="none" rtlCol="0">
            <a:spAutoFit/>
          </a:bodyPr>
          <a:lstStyle/>
          <a:p>
            <a:r>
              <a:rPr lang="en-US" sz="2400" b="1" dirty="0" smtClean="0">
                <a:latin typeface="Arial" panose="020B0604020202020204" pitchFamily="34" charset="0"/>
                <a:cs typeface="Arial" panose="020B0604020202020204" pitchFamily="34" charset="0"/>
              </a:rPr>
              <a:t>QUY TRÌNH</a:t>
            </a:r>
            <a:endParaRPr lang="en-US" sz="2400" b="1" dirty="0">
              <a:latin typeface="Arial" panose="020B0604020202020204" pitchFamily="34" charset="0"/>
              <a:cs typeface="Arial" panose="020B0604020202020204" pitchFamily="34" charset="0"/>
            </a:endParaRPr>
          </a:p>
        </p:txBody>
      </p:sp>
      <p:sp>
        <p:nvSpPr>
          <p:cNvPr id="12" name="TextBox 11"/>
          <p:cNvSpPr txBox="1"/>
          <p:nvPr/>
        </p:nvSpPr>
        <p:spPr>
          <a:xfrm>
            <a:off x="2484594" y="1856152"/>
            <a:ext cx="553998" cy="1805944"/>
          </a:xfrm>
          <a:prstGeom prst="rect">
            <a:avLst/>
          </a:prstGeom>
          <a:noFill/>
        </p:spPr>
        <p:txBody>
          <a:bodyPr vert="vert270" wrap="none" rtlCol="0">
            <a:spAutoFit/>
          </a:bodyPr>
          <a:lstStyle/>
          <a:p>
            <a:r>
              <a:rPr lang="en-US" sz="2400" b="1" dirty="0" smtClean="0">
                <a:latin typeface="Arial" panose="020B0604020202020204" pitchFamily="34" charset="0"/>
                <a:cs typeface="Arial" panose="020B0604020202020204" pitchFamily="34" charset="0"/>
              </a:rPr>
              <a:t>ĐO LƯỜNG</a:t>
            </a:r>
            <a:endParaRPr lang="en-US" sz="2400" b="1" dirty="0">
              <a:latin typeface="Arial" panose="020B0604020202020204" pitchFamily="34" charset="0"/>
              <a:cs typeface="Arial" panose="020B0604020202020204" pitchFamily="34" charset="0"/>
            </a:endParaRPr>
          </a:p>
        </p:txBody>
      </p:sp>
      <p:sp>
        <p:nvSpPr>
          <p:cNvPr id="13" name="TextBox 12"/>
          <p:cNvSpPr txBox="1"/>
          <p:nvPr/>
        </p:nvSpPr>
        <p:spPr>
          <a:xfrm>
            <a:off x="3215477" y="1728144"/>
            <a:ext cx="553998" cy="1680909"/>
          </a:xfrm>
          <a:prstGeom prst="rect">
            <a:avLst/>
          </a:prstGeom>
          <a:noFill/>
        </p:spPr>
        <p:txBody>
          <a:bodyPr vert="vert270" wrap="none" rtlCol="0">
            <a:spAutoFit/>
          </a:bodyPr>
          <a:lstStyle/>
          <a:p>
            <a:r>
              <a:rPr lang="en-US" sz="2400" b="1" dirty="0" smtClean="0">
                <a:latin typeface="Arial" panose="020B0604020202020204" pitchFamily="34" charset="0"/>
                <a:cs typeface="Arial" panose="020B0604020202020204" pitchFamily="34" charset="0"/>
              </a:rPr>
              <a:t> TINH GỌN</a:t>
            </a:r>
            <a:endParaRPr lang="en-US" sz="2400" b="1" dirty="0">
              <a:latin typeface="Arial" panose="020B0604020202020204" pitchFamily="34" charset="0"/>
              <a:cs typeface="Arial" panose="020B0604020202020204" pitchFamily="34" charset="0"/>
            </a:endParaRPr>
          </a:p>
        </p:txBody>
      </p:sp>
      <p:sp>
        <p:nvSpPr>
          <p:cNvPr id="14" name="TextBox 13"/>
          <p:cNvSpPr txBox="1"/>
          <p:nvPr/>
        </p:nvSpPr>
        <p:spPr>
          <a:xfrm>
            <a:off x="4218801" y="1241796"/>
            <a:ext cx="553998" cy="1953420"/>
          </a:xfrm>
          <a:prstGeom prst="rect">
            <a:avLst/>
          </a:prstGeom>
          <a:noFill/>
        </p:spPr>
        <p:txBody>
          <a:bodyPr vert="vert270" wrap="none" rtlCol="0">
            <a:spAutoFit/>
          </a:bodyPr>
          <a:lstStyle/>
          <a:p>
            <a:r>
              <a:rPr lang="en-US" sz="2400" b="1" dirty="0" smtClean="0">
                <a:latin typeface="Arial" panose="020B0604020202020204" pitchFamily="34" charset="0"/>
                <a:cs typeface="Arial" panose="020B0604020202020204" pitchFamily="34" charset="0"/>
              </a:rPr>
              <a:t>SỰ CẢI TIẾN</a:t>
            </a:r>
            <a:endParaRPr lang="en-US" sz="2400" b="1" dirty="0">
              <a:latin typeface="Arial" panose="020B0604020202020204" pitchFamily="34" charset="0"/>
              <a:cs typeface="Arial" panose="020B0604020202020204" pitchFamily="34" charset="0"/>
            </a:endParaRPr>
          </a:p>
        </p:txBody>
      </p:sp>
      <p:sp>
        <p:nvSpPr>
          <p:cNvPr id="15" name="TextBox 14"/>
          <p:cNvSpPr txBox="1"/>
          <p:nvPr/>
        </p:nvSpPr>
        <p:spPr>
          <a:xfrm>
            <a:off x="5028990" y="2191252"/>
            <a:ext cx="553998" cy="792846"/>
          </a:xfrm>
          <a:prstGeom prst="rect">
            <a:avLst/>
          </a:prstGeom>
          <a:noFill/>
        </p:spPr>
        <p:txBody>
          <a:bodyPr vert="vert270" wrap="none" rtlCol="0">
            <a:spAutoFit/>
          </a:bodyPr>
          <a:lstStyle/>
          <a:p>
            <a:r>
              <a:rPr lang="en-US" sz="2400" b="1" dirty="0" smtClean="0">
                <a:latin typeface="Arial" panose="020B0604020202020204" pitchFamily="34" charset="0"/>
                <a:cs typeface="Arial" panose="020B0604020202020204" pitchFamily="34" charset="0"/>
              </a:rPr>
              <a:t>TIỀN</a:t>
            </a:r>
            <a:endParaRPr lang="en-US" sz="2400" b="1" dirty="0">
              <a:latin typeface="Arial" panose="020B0604020202020204" pitchFamily="34" charset="0"/>
              <a:cs typeface="Arial" panose="020B0604020202020204" pitchFamily="34" charset="0"/>
            </a:endParaRPr>
          </a:p>
        </p:txBody>
      </p:sp>
      <p:sp>
        <p:nvSpPr>
          <p:cNvPr id="16" name="TextBox 15"/>
          <p:cNvSpPr txBox="1"/>
          <p:nvPr/>
        </p:nvSpPr>
        <p:spPr>
          <a:xfrm>
            <a:off x="5694863" y="895087"/>
            <a:ext cx="553998" cy="2022990"/>
          </a:xfrm>
          <a:prstGeom prst="rect">
            <a:avLst/>
          </a:prstGeom>
          <a:noFill/>
        </p:spPr>
        <p:txBody>
          <a:bodyPr vert="vert270" wrap="none" rtlCol="0">
            <a:spAutoFit/>
          </a:bodyPr>
          <a:lstStyle/>
          <a:p>
            <a:r>
              <a:rPr lang="en-US" sz="2400" b="1" dirty="0" smtClean="0">
                <a:solidFill>
                  <a:srgbClr val="000000"/>
                </a:solidFill>
                <a:latin typeface="Arial" panose="020B0604020202020204" pitchFamily="34" charset="0"/>
                <a:cs typeface="Arial" panose="020B0604020202020204" pitchFamily="34" charset="0"/>
              </a:rPr>
              <a:t>SỰ AN TOÀN</a:t>
            </a:r>
            <a:endParaRPr lang="en-US" sz="2400" b="1" dirty="0">
              <a:solidFill>
                <a:srgbClr val="000000"/>
              </a:solidFill>
              <a:latin typeface="Arial" panose="020B0604020202020204" pitchFamily="34" charset="0"/>
              <a:cs typeface="Arial" panose="020B0604020202020204" pitchFamily="34" charset="0"/>
            </a:endParaRPr>
          </a:p>
        </p:txBody>
      </p:sp>
      <p:sp>
        <p:nvSpPr>
          <p:cNvPr id="17" name="TextBox 16"/>
          <p:cNvSpPr txBox="1"/>
          <p:nvPr/>
        </p:nvSpPr>
        <p:spPr>
          <a:xfrm>
            <a:off x="6500495" y="836553"/>
            <a:ext cx="553998" cy="1854034"/>
          </a:xfrm>
          <a:prstGeom prst="rect">
            <a:avLst/>
          </a:prstGeom>
          <a:noFill/>
        </p:spPr>
        <p:txBody>
          <a:bodyPr vert="vert270" wrap="none" rtlCol="0">
            <a:spAutoFit/>
          </a:bodyPr>
          <a:lstStyle/>
          <a:p>
            <a:r>
              <a:rPr lang="en-US" sz="2400" b="1" dirty="0" smtClean="0">
                <a:latin typeface="Arial" panose="020B0604020202020204" pitchFamily="34" charset="0"/>
                <a:cs typeface="Arial" panose="020B0604020202020204" pitchFamily="34" charset="0"/>
              </a:rPr>
              <a:t>QUAN ĐIỂM</a:t>
            </a:r>
            <a:endParaRPr lang="en-US" sz="2400" b="1" dirty="0">
              <a:latin typeface="Arial" panose="020B0604020202020204" pitchFamily="34" charset="0"/>
              <a:cs typeface="Arial" panose="020B0604020202020204" pitchFamily="34" charset="0"/>
            </a:endParaRPr>
          </a:p>
        </p:txBody>
      </p:sp>
      <p:sp>
        <p:nvSpPr>
          <p:cNvPr id="18" name="TextBox 17"/>
          <p:cNvSpPr txBox="1"/>
          <p:nvPr/>
        </p:nvSpPr>
        <p:spPr>
          <a:xfrm>
            <a:off x="7433627" y="703683"/>
            <a:ext cx="553998" cy="1735411"/>
          </a:xfrm>
          <a:prstGeom prst="rect">
            <a:avLst/>
          </a:prstGeom>
          <a:noFill/>
        </p:spPr>
        <p:txBody>
          <a:bodyPr vert="vert270" wrap="none" rtlCol="0">
            <a:spAutoFit/>
          </a:bodyPr>
          <a:lstStyle/>
          <a:p>
            <a:r>
              <a:rPr lang="en-US" sz="2400" b="1" dirty="0" smtClean="0">
                <a:latin typeface="Arial" panose="020B0604020202020204" pitchFamily="34" charset="0"/>
                <a:cs typeface="Arial" panose="020B0604020202020204" pitchFamily="34" charset="0"/>
              </a:rPr>
              <a:t>KẾ HOẠCH</a:t>
            </a:r>
            <a:endParaRPr lang="en-US" sz="2400" b="1" dirty="0">
              <a:latin typeface="Arial" panose="020B0604020202020204" pitchFamily="34" charset="0"/>
              <a:cs typeface="Arial" panose="020B0604020202020204" pitchFamily="34" charset="0"/>
            </a:endParaRPr>
          </a:p>
        </p:txBody>
      </p:sp>
      <p:sp>
        <p:nvSpPr>
          <p:cNvPr id="19" name="TextBox 18"/>
          <p:cNvSpPr txBox="1"/>
          <p:nvPr/>
        </p:nvSpPr>
        <p:spPr>
          <a:xfrm>
            <a:off x="8048603" y="988035"/>
            <a:ext cx="553998" cy="1357103"/>
          </a:xfrm>
          <a:prstGeom prst="rect">
            <a:avLst/>
          </a:prstGeom>
          <a:noFill/>
        </p:spPr>
        <p:txBody>
          <a:bodyPr vert="vert270" wrap="none" rtlCol="0">
            <a:spAutoFit/>
          </a:bodyPr>
          <a:lstStyle/>
          <a:p>
            <a:r>
              <a:rPr lang="en-US" sz="2400" b="1" dirty="0" smtClean="0">
                <a:latin typeface="Arial" panose="020B0604020202020204" pitchFamily="34" charset="0"/>
                <a:cs typeface="Arial" panose="020B0604020202020204" pitchFamily="34" charset="0"/>
              </a:rPr>
              <a:t>THÁI ĐỘ</a:t>
            </a:r>
            <a:endParaRPr lang="en-US" sz="2400" b="1" dirty="0">
              <a:latin typeface="Arial" panose="020B0604020202020204" pitchFamily="34" charset="0"/>
              <a:cs typeface="Arial" panose="020B0604020202020204" pitchFamily="34" charset="0"/>
            </a:endParaRPr>
          </a:p>
        </p:txBody>
      </p:sp>
      <p:sp>
        <p:nvSpPr>
          <p:cNvPr id="20" name="TextBox 19"/>
          <p:cNvSpPr txBox="1"/>
          <p:nvPr/>
        </p:nvSpPr>
        <p:spPr>
          <a:xfrm>
            <a:off x="338193" y="167717"/>
            <a:ext cx="1550424" cy="461665"/>
          </a:xfrm>
          <a:prstGeom prst="rect">
            <a:avLst/>
          </a:prstGeom>
          <a:noFill/>
        </p:spPr>
        <p:txBody>
          <a:bodyPr wrap="none" rtlCol="0">
            <a:spAutoFit/>
          </a:bodyPr>
          <a:lstStyle/>
          <a:p>
            <a:r>
              <a:rPr lang="en-US" sz="2400" b="1" dirty="0" smtClean="0">
                <a:latin typeface="Arial" panose="020B0604020202020204" pitchFamily="34" charset="0"/>
                <a:cs typeface="Arial" panose="020B0604020202020204" pitchFamily="34" charset="0"/>
              </a:rPr>
              <a:t>TÓM TẮT</a:t>
            </a:r>
            <a:endParaRPr lang="en-US" sz="2400" b="1" dirty="0">
              <a:latin typeface="Arial" panose="020B0604020202020204" pitchFamily="34" charset="0"/>
              <a:cs typeface="Arial" panose="020B0604020202020204" pitchFamily="34" charset="0"/>
            </a:endParaRPr>
          </a:p>
        </p:txBody>
      </p:sp>
      <p:pic>
        <p:nvPicPr>
          <p:cNvPr id="21" name="Picture 16" descr="Description: Description: logo.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83405" y="5606909"/>
            <a:ext cx="2217356" cy="5715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1" descr="Description: Description: logo1.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198048" y="5511659"/>
            <a:ext cx="1981200" cy="6477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4" descr="Description: Description: Logo ICT.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276536" y="5492609"/>
            <a:ext cx="778669"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276745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4998</TotalTime>
  <Words>1004</Words>
  <Application>Microsoft Office PowerPoint</Application>
  <PresentationFormat>On-screen Show (4:3)</PresentationFormat>
  <Paragraphs>221</Paragraphs>
  <Slides>22</Slides>
  <Notes>9</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DRAFT Hospital Operations Presentation</dc:title>
  <dc:creator>Claude Lauderbach</dc:creator>
  <cp:lastModifiedBy>admin</cp:lastModifiedBy>
  <cp:revision>112</cp:revision>
  <cp:lastPrinted>2015-06-23T18:10:47Z</cp:lastPrinted>
  <dcterms:created xsi:type="dcterms:W3CDTF">2015-06-23T13:37:11Z</dcterms:created>
  <dcterms:modified xsi:type="dcterms:W3CDTF">2017-08-25T05:26:23Z</dcterms:modified>
</cp:coreProperties>
</file>